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60" r:id="rId6"/>
    <p:sldId id="259" r:id="rId7"/>
    <p:sldId id="262" r:id="rId8"/>
    <p:sldId id="263" r:id="rId9"/>
    <p:sldId id="271" r:id="rId10"/>
    <p:sldId id="272" r:id="rId11"/>
    <p:sldId id="270" r:id="rId12"/>
    <p:sldId id="273" r:id="rId13"/>
    <p:sldId id="274" r:id="rId14"/>
    <p:sldId id="275" r:id="rId15"/>
    <p:sldId id="276" r:id="rId16"/>
    <p:sldId id="277" r:id="rId17"/>
    <p:sldId id="278" r:id="rId18"/>
    <p:sldId id="264" r:id="rId19"/>
    <p:sldId id="279" r:id="rId20"/>
    <p:sldId id="280" r:id="rId21"/>
    <p:sldId id="282" r:id="rId22"/>
    <p:sldId id="283" r:id="rId2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52705F-2CB6-1319-3ACC-70E5E2C2F950}" name="Beatrice Zettergren" initials="BZ" userId="S::Beatrice.Zettergren@plansverige.org::8e7ceb65-481b-4856-8adf-68482c63845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3C4B"/>
    <a:srgbClr val="0072CE"/>
    <a:srgbClr val="F2C5DE"/>
    <a:srgbClr val="B6AC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0" d="100"/>
          <a:sy n="80" d="100"/>
        </p:scale>
        <p:origin x="-566"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ce Zettergren" userId="8e7ceb65-481b-4856-8adf-68482c638454" providerId="ADAL" clId="{BD219A72-D86F-404C-9683-F7DFA7EC2029}"/>
    <pc:docChg chg="modSld">
      <pc:chgData name="Beatrice Zettergren" userId="8e7ceb65-481b-4856-8adf-68482c638454" providerId="ADAL" clId="{BD219A72-D86F-404C-9683-F7DFA7EC2029}" dt="2026-06-02T12:24:08.860" v="105" actId="29295"/>
      <pc:docMkLst>
        <pc:docMk/>
      </pc:docMkLst>
      <pc:sldChg chg="modSp mod">
        <pc:chgData name="Beatrice Zettergren" userId="8e7ceb65-481b-4856-8adf-68482c638454" providerId="ADAL" clId="{BD219A72-D86F-404C-9683-F7DFA7EC2029}" dt="2026-06-02T12:18:50.894" v="3" actId="1076"/>
        <pc:sldMkLst>
          <pc:docMk/>
          <pc:sldMk cId="1104957535" sldId="256"/>
        </pc:sldMkLst>
        <pc:picChg chg="mod">
          <ac:chgData name="Beatrice Zettergren" userId="8e7ceb65-481b-4856-8adf-68482c638454" providerId="ADAL" clId="{BD219A72-D86F-404C-9683-F7DFA7EC2029}" dt="2026-06-02T12:18:50.894" v="3" actId="1076"/>
          <ac:picMkLst>
            <pc:docMk/>
            <pc:sldMk cId="1104957535" sldId="256"/>
            <ac:picMk id="4" creationId="{120E8E92-7D6C-0519-705D-979B72F45597}"/>
          </ac:picMkLst>
        </pc:picChg>
        <pc:picChg chg="mod">
          <ac:chgData name="Beatrice Zettergren" userId="8e7ceb65-481b-4856-8adf-68482c638454" providerId="ADAL" clId="{BD219A72-D86F-404C-9683-F7DFA7EC2029}" dt="2026-06-02T12:18:39.996" v="0" actId="14100"/>
          <ac:picMkLst>
            <pc:docMk/>
            <pc:sldMk cId="1104957535" sldId="256"/>
            <ac:picMk id="5" creationId="{3B9384B2-DA96-6A62-4FD7-84FED3490480}"/>
          </ac:picMkLst>
        </pc:picChg>
      </pc:sldChg>
      <pc:sldChg chg="modSp mod">
        <pc:chgData name="Beatrice Zettergren" userId="8e7ceb65-481b-4856-8adf-68482c638454" providerId="ADAL" clId="{BD219A72-D86F-404C-9683-F7DFA7EC2029}" dt="2026-06-02T12:19:10.508" v="7" actId="1076"/>
        <pc:sldMkLst>
          <pc:docMk/>
          <pc:sldMk cId="1441679069" sldId="260"/>
        </pc:sldMkLst>
        <pc:spChg chg="mod">
          <ac:chgData name="Beatrice Zettergren" userId="8e7ceb65-481b-4856-8adf-68482c638454" providerId="ADAL" clId="{BD219A72-D86F-404C-9683-F7DFA7EC2029}" dt="2026-06-02T12:19:10.508" v="7" actId="1076"/>
          <ac:spMkLst>
            <pc:docMk/>
            <pc:sldMk cId="1441679069" sldId="260"/>
            <ac:spMk id="5" creationId="{1642D9A7-92A8-4CA3-CB10-8C36CA96AC3D}"/>
          </ac:spMkLst>
        </pc:spChg>
      </pc:sldChg>
      <pc:sldChg chg="modSp mod">
        <pc:chgData name="Beatrice Zettergren" userId="8e7ceb65-481b-4856-8adf-68482c638454" providerId="ADAL" clId="{BD219A72-D86F-404C-9683-F7DFA7EC2029}" dt="2026-06-02T12:20:52.371" v="29" actId="1076"/>
        <pc:sldMkLst>
          <pc:docMk/>
          <pc:sldMk cId="1530321221" sldId="270"/>
        </pc:sldMkLst>
        <pc:spChg chg="mod">
          <ac:chgData name="Beatrice Zettergren" userId="8e7ceb65-481b-4856-8adf-68482c638454" providerId="ADAL" clId="{BD219A72-D86F-404C-9683-F7DFA7EC2029}" dt="2026-06-02T12:20:52.371" v="29" actId="1076"/>
          <ac:spMkLst>
            <pc:docMk/>
            <pc:sldMk cId="1530321221" sldId="270"/>
            <ac:spMk id="2" creationId="{59D3B8AC-ECF4-F061-3230-8DAEFD6BB2F9}"/>
          </ac:spMkLst>
        </pc:spChg>
      </pc:sldChg>
      <pc:sldChg chg="modSp mod">
        <pc:chgData name="Beatrice Zettergren" userId="8e7ceb65-481b-4856-8adf-68482c638454" providerId="ADAL" clId="{BD219A72-D86F-404C-9683-F7DFA7EC2029}" dt="2026-06-02T12:21:08.903" v="38" actId="20577"/>
        <pc:sldMkLst>
          <pc:docMk/>
          <pc:sldMk cId="1891532761" sldId="273"/>
        </pc:sldMkLst>
        <pc:spChg chg="mod">
          <ac:chgData name="Beatrice Zettergren" userId="8e7ceb65-481b-4856-8adf-68482c638454" providerId="ADAL" clId="{BD219A72-D86F-404C-9683-F7DFA7EC2029}" dt="2026-06-02T12:21:08.903" v="38" actId="20577"/>
          <ac:spMkLst>
            <pc:docMk/>
            <pc:sldMk cId="1891532761" sldId="273"/>
            <ac:spMk id="2" creationId="{E7B0FE8F-1A02-B037-9600-914E05D8A099}"/>
          </ac:spMkLst>
        </pc:spChg>
      </pc:sldChg>
      <pc:sldChg chg="modSp mod">
        <pc:chgData name="Beatrice Zettergren" userId="8e7ceb65-481b-4856-8adf-68482c638454" providerId="ADAL" clId="{BD219A72-D86F-404C-9683-F7DFA7EC2029}" dt="2026-06-02T12:21:53.951" v="49" actId="20577"/>
        <pc:sldMkLst>
          <pc:docMk/>
          <pc:sldMk cId="2110105481" sldId="276"/>
        </pc:sldMkLst>
        <pc:spChg chg="mod">
          <ac:chgData name="Beatrice Zettergren" userId="8e7ceb65-481b-4856-8adf-68482c638454" providerId="ADAL" clId="{BD219A72-D86F-404C-9683-F7DFA7EC2029}" dt="2026-06-02T12:21:53.951" v="49" actId="20577"/>
          <ac:spMkLst>
            <pc:docMk/>
            <pc:sldMk cId="2110105481" sldId="276"/>
            <ac:spMk id="2" creationId="{62B12CA6-C667-0335-2B20-79698C7CF03D}"/>
          </ac:spMkLst>
        </pc:spChg>
      </pc:sldChg>
      <pc:sldChg chg="modSp mod">
        <pc:chgData name="Beatrice Zettergren" userId="8e7ceb65-481b-4856-8adf-68482c638454" providerId="ADAL" clId="{BD219A72-D86F-404C-9683-F7DFA7EC2029}" dt="2026-06-02T12:22:37.688" v="50" actId="6549"/>
        <pc:sldMkLst>
          <pc:docMk/>
          <pc:sldMk cId="1947573425" sldId="279"/>
        </pc:sldMkLst>
        <pc:spChg chg="mod">
          <ac:chgData name="Beatrice Zettergren" userId="8e7ceb65-481b-4856-8adf-68482c638454" providerId="ADAL" clId="{BD219A72-D86F-404C-9683-F7DFA7EC2029}" dt="2026-06-02T12:22:37.688" v="50" actId="6549"/>
          <ac:spMkLst>
            <pc:docMk/>
            <pc:sldMk cId="1947573425" sldId="279"/>
            <ac:spMk id="2" creationId="{DB6766E8-120C-AC03-D907-B8FC93F8FC65}"/>
          </ac:spMkLst>
        </pc:spChg>
      </pc:sldChg>
      <pc:sldChg chg="modSp mod">
        <pc:chgData name="Beatrice Zettergren" userId="8e7ceb65-481b-4856-8adf-68482c638454" providerId="ADAL" clId="{BD219A72-D86F-404C-9683-F7DFA7EC2029}" dt="2026-06-02T12:23:12.743" v="68" actId="6549"/>
        <pc:sldMkLst>
          <pc:docMk/>
          <pc:sldMk cId="678968243" sldId="280"/>
        </pc:sldMkLst>
        <pc:spChg chg="mod">
          <ac:chgData name="Beatrice Zettergren" userId="8e7ceb65-481b-4856-8adf-68482c638454" providerId="ADAL" clId="{BD219A72-D86F-404C-9683-F7DFA7EC2029}" dt="2026-06-02T12:23:12.743" v="68" actId="6549"/>
          <ac:spMkLst>
            <pc:docMk/>
            <pc:sldMk cId="678968243" sldId="280"/>
            <ac:spMk id="2" creationId="{4A33E013-67DA-6069-CC26-022BAAEA889A}"/>
          </ac:spMkLst>
        </pc:spChg>
      </pc:sldChg>
      <pc:sldChg chg="modSp mod">
        <pc:chgData name="Beatrice Zettergren" userId="8e7ceb65-481b-4856-8adf-68482c638454" providerId="ADAL" clId="{BD219A72-D86F-404C-9683-F7DFA7EC2029}" dt="2026-06-02T12:23:24.469" v="70" actId="20577"/>
        <pc:sldMkLst>
          <pc:docMk/>
          <pc:sldMk cId="1775596762" sldId="282"/>
        </pc:sldMkLst>
        <pc:spChg chg="mod">
          <ac:chgData name="Beatrice Zettergren" userId="8e7ceb65-481b-4856-8adf-68482c638454" providerId="ADAL" clId="{BD219A72-D86F-404C-9683-F7DFA7EC2029}" dt="2026-06-02T12:23:24.469" v="70" actId="20577"/>
          <ac:spMkLst>
            <pc:docMk/>
            <pc:sldMk cId="1775596762" sldId="282"/>
            <ac:spMk id="3" creationId="{C51DF091-4087-A647-8746-2C98AFDA0DB1}"/>
          </ac:spMkLst>
        </pc:spChg>
      </pc:sldChg>
      <pc:sldChg chg="modSp mod">
        <pc:chgData name="Beatrice Zettergren" userId="8e7ceb65-481b-4856-8adf-68482c638454" providerId="ADAL" clId="{BD219A72-D86F-404C-9683-F7DFA7EC2029}" dt="2026-06-02T12:24:08.860" v="105" actId="29295"/>
        <pc:sldMkLst>
          <pc:docMk/>
          <pc:sldMk cId="1316720321" sldId="283"/>
        </pc:sldMkLst>
        <pc:picChg chg="mod">
          <ac:chgData name="Beatrice Zettergren" userId="8e7ceb65-481b-4856-8adf-68482c638454" providerId="ADAL" clId="{BD219A72-D86F-404C-9683-F7DFA7EC2029}" dt="2026-06-02T12:24:08.860" v="105" actId="29295"/>
          <ac:picMkLst>
            <pc:docMk/>
            <pc:sldMk cId="1316720321" sldId="283"/>
            <ac:picMk id="7" creationId="{EDDEB484-5053-2B87-D21A-F0F071BB33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19964-C4E2-45F6-9DDF-65A2D376896D}" type="datetimeFigureOut">
              <a:rPr lang="en-GB" smtClean="0"/>
              <a:t>02/06/2026</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502FF-EC96-43E4-BD5F-FBC20A449176}" type="slidenum">
              <a:rPr lang="en-GB" smtClean="0"/>
              <a:t>‹#›</a:t>
            </a:fld>
            <a:endParaRPr lang="en-GB"/>
          </a:p>
        </p:txBody>
      </p:sp>
    </p:spTree>
    <p:extLst>
      <p:ext uri="{BB962C8B-B14F-4D97-AF65-F5344CB8AC3E}">
        <p14:creationId xmlns:p14="http://schemas.microsoft.com/office/powerpoint/2010/main" val="332303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EE1502FF-EC96-43E4-BD5F-FBC20A449176}" type="slidenum">
              <a:rPr lang="en-GB" smtClean="0"/>
              <a:t>1</a:t>
            </a:fld>
            <a:endParaRPr lang="en-GB"/>
          </a:p>
        </p:txBody>
      </p:sp>
    </p:spTree>
    <p:extLst>
      <p:ext uri="{BB962C8B-B14F-4D97-AF65-F5344CB8AC3E}">
        <p14:creationId xmlns:p14="http://schemas.microsoft.com/office/powerpoint/2010/main" val="312970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5FB7-4408-4AB4-848F-4319E98A12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B7EF08-1858-D238-9632-C1E0377D1F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F3B518B-5742-58FA-552A-8BB2A0274916}"/>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537B9719-21A1-8669-0EC8-931779874DDE}"/>
              </a:ext>
            </a:extLst>
          </p:cNvPr>
          <p:cNvSpPr>
            <a:spLocks noGrp="1"/>
          </p:cNvSpPr>
          <p:nvPr>
            <p:ph type="sldNum" sz="quarter" idx="5"/>
          </p:nvPr>
        </p:nvSpPr>
        <p:spPr/>
        <p:txBody>
          <a:bodyPr/>
          <a:lstStyle/>
          <a:p>
            <a:fld id="{EE1502FF-EC96-43E4-BD5F-FBC20A449176}" type="slidenum">
              <a:rPr lang="en-GB" smtClean="0"/>
              <a:t>19</a:t>
            </a:fld>
            <a:endParaRPr lang="en-GB"/>
          </a:p>
        </p:txBody>
      </p:sp>
    </p:spTree>
    <p:extLst>
      <p:ext uri="{BB962C8B-B14F-4D97-AF65-F5344CB8AC3E}">
        <p14:creationId xmlns:p14="http://schemas.microsoft.com/office/powerpoint/2010/main" val="95947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D69CE-654A-6D72-9F1C-C507211660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8C56F3-EC8D-3367-03CE-032DFC2486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34B3EA-92A6-37BF-906E-2634EC46CE53}"/>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D99887AC-70C2-6F34-C132-602E260DCB31}"/>
              </a:ext>
            </a:extLst>
          </p:cNvPr>
          <p:cNvSpPr>
            <a:spLocks noGrp="1"/>
          </p:cNvSpPr>
          <p:nvPr>
            <p:ph type="sldNum" sz="quarter" idx="5"/>
          </p:nvPr>
        </p:nvSpPr>
        <p:spPr/>
        <p:txBody>
          <a:bodyPr/>
          <a:lstStyle/>
          <a:p>
            <a:fld id="{EE1502FF-EC96-43E4-BD5F-FBC20A449176}" type="slidenum">
              <a:rPr lang="en-GB" smtClean="0"/>
              <a:t>3</a:t>
            </a:fld>
            <a:endParaRPr lang="en-GB"/>
          </a:p>
        </p:txBody>
      </p:sp>
    </p:spTree>
    <p:extLst>
      <p:ext uri="{BB962C8B-B14F-4D97-AF65-F5344CB8AC3E}">
        <p14:creationId xmlns:p14="http://schemas.microsoft.com/office/powerpoint/2010/main" val="369153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B1B72-DD1A-92C2-FCE0-72DB987695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0EC20E-AE15-F393-87A9-F47E67F886D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326FA4A-3B76-E7BB-B613-3656250FE1CE}"/>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360A1739-D217-1525-7DDF-936DDCE3A719}"/>
              </a:ext>
            </a:extLst>
          </p:cNvPr>
          <p:cNvSpPr>
            <a:spLocks noGrp="1"/>
          </p:cNvSpPr>
          <p:nvPr>
            <p:ph type="sldNum" sz="quarter" idx="5"/>
          </p:nvPr>
        </p:nvSpPr>
        <p:spPr/>
        <p:txBody>
          <a:bodyPr/>
          <a:lstStyle/>
          <a:p>
            <a:fld id="{EE1502FF-EC96-43E4-BD5F-FBC20A449176}" type="slidenum">
              <a:rPr lang="en-GB" smtClean="0"/>
              <a:t>4</a:t>
            </a:fld>
            <a:endParaRPr lang="en-GB"/>
          </a:p>
        </p:txBody>
      </p:sp>
    </p:spTree>
    <p:extLst>
      <p:ext uri="{BB962C8B-B14F-4D97-AF65-F5344CB8AC3E}">
        <p14:creationId xmlns:p14="http://schemas.microsoft.com/office/powerpoint/2010/main" val="17962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A64F-C373-3368-7986-A2EE60ACEC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43FD0D-014E-92E3-5FCD-27F5F1DB8C9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732EB0B-175D-AB74-5131-A1EEB62DA871}"/>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00BD58FF-44D6-E8FE-B36E-836906106B58}"/>
              </a:ext>
            </a:extLst>
          </p:cNvPr>
          <p:cNvSpPr>
            <a:spLocks noGrp="1"/>
          </p:cNvSpPr>
          <p:nvPr>
            <p:ph type="sldNum" sz="quarter" idx="5"/>
          </p:nvPr>
        </p:nvSpPr>
        <p:spPr/>
        <p:txBody>
          <a:bodyPr/>
          <a:lstStyle/>
          <a:p>
            <a:fld id="{EE1502FF-EC96-43E4-BD5F-FBC20A449176}" type="slidenum">
              <a:rPr lang="en-GB" smtClean="0"/>
              <a:t>11</a:t>
            </a:fld>
            <a:endParaRPr lang="en-GB"/>
          </a:p>
        </p:txBody>
      </p:sp>
    </p:spTree>
    <p:extLst>
      <p:ext uri="{BB962C8B-B14F-4D97-AF65-F5344CB8AC3E}">
        <p14:creationId xmlns:p14="http://schemas.microsoft.com/office/powerpoint/2010/main" val="45171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EE1502FF-EC96-43E4-BD5F-FBC20A449176}" type="slidenum">
              <a:rPr lang="en-GB" smtClean="0"/>
              <a:t>14</a:t>
            </a:fld>
            <a:endParaRPr lang="en-GB"/>
          </a:p>
        </p:txBody>
      </p:sp>
    </p:spTree>
    <p:extLst>
      <p:ext uri="{BB962C8B-B14F-4D97-AF65-F5344CB8AC3E}">
        <p14:creationId xmlns:p14="http://schemas.microsoft.com/office/powerpoint/2010/main" val="343764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16930-C076-EFC5-9CE2-0DDA0F34FC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0EA7604-FE7A-9BBB-307B-DB7DFFB39A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B7AD289-7644-4219-5380-FD6E702C1934}"/>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6B741821-3717-72C8-40E5-226D90D278C9}"/>
              </a:ext>
            </a:extLst>
          </p:cNvPr>
          <p:cNvSpPr>
            <a:spLocks noGrp="1"/>
          </p:cNvSpPr>
          <p:nvPr>
            <p:ph type="sldNum" sz="quarter" idx="5"/>
          </p:nvPr>
        </p:nvSpPr>
        <p:spPr/>
        <p:txBody>
          <a:bodyPr/>
          <a:lstStyle/>
          <a:p>
            <a:fld id="{EE1502FF-EC96-43E4-BD5F-FBC20A449176}" type="slidenum">
              <a:rPr lang="en-GB" smtClean="0"/>
              <a:t>15</a:t>
            </a:fld>
            <a:endParaRPr lang="en-GB"/>
          </a:p>
        </p:txBody>
      </p:sp>
    </p:spTree>
    <p:extLst>
      <p:ext uri="{BB962C8B-B14F-4D97-AF65-F5344CB8AC3E}">
        <p14:creationId xmlns:p14="http://schemas.microsoft.com/office/powerpoint/2010/main" val="73003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68955-6CA8-4F17-BCE3-3D25CFB48D7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A7B0EB-2E3B-5A84-0015-E52B01F7AF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36E9632-D1D4-43AB-0477-F2F1BB3F365F}"/>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FA3B192F-BEBF-390D-8D83-47D0D43C3042}"/>
              </a:ext>
            </a:extLst>
          </p:cNvPr>
          <p:cNvSpPr>
            <a:spLocks noGrp="1"/>
          </p:cNvSpPr>
          <p:nvPr>
            <p:ph type="sldNum" sz="quarter" idx="5"/>
          </p:nvPr>
        </p:nvSpPr>
        <p:spPr/>
        <p:txBody>
          <a:bodyPr/>
          <a:lstStyle/>
          <a:p>
            <a:fld id="{EE1502FF-EC96-43E4-BD5F-FBC20A449176}" type="slidenum">
              <a:rPr lang="en-GB" smtClean="0"/>
              <a:t>16</a:t>
            </a:fld>
            <a:endParaRPr lang="en-GB"/>
          </a:p>
        </p:txBody>
      </p:sp>
    </p:spTree>
    <p:extLst>
      <p:ext uri="{BB962C8B-B14F-4D97-AF65-F5344CB8AC3E}">
        <p14:creationId xmlns:p14="http://schemas.microsoft.com/office/powerpoint/2010/main" val="3069072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C9CC9-008C-B706-294B-43F3134EF8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34781A9-0704-CFC6-0BD2-CDD32354644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A6E01FE-26D7-EC4D-0C82-7331C437C237}"/>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1E6812DD-912E-5A76-A958-A19D2E238E02}"/>
              </a:ext>
            </a:extLst>
          </p:cNvPr>
          <p:cNvSpPr>
            <a:spLocks noGrp="1"/>
          </p:cNvSpPr>
          <p:nvPr>
            <p:ph type="sldNum" sz="quarter" idx="5"/>
          </p:nvPr>
        </p:nvSpPr>
        <p:spPr/>
        <p:txBody>
          <a:bodyPr/>
          <a:lstStyle/>
          <a:p>
            <a:fld id="{EE1502FF-EC96-43E4-BD5F-FBC20A449176}" type="slidenum">
              <a:rPr lang="en-GB" smtClean="0"/>
              <a:t>17</a:t>
            </a:fld>
            <a:endParaRPr lang="en-GB"/>
          </a:p>
        </p:txBody>
      </p:sp>
    </p:spTree>
    <p:extLst>
      <p:ext uri="{BB962C8B-B14F-4D97-AF65-F5344CB8AC3E}">
        <p14:creationId xmlns:p14="http://schemas.microsoft.com/office/powerpoint/2010/main" val="373142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749BE-44FC-7A99-076C-460904B1F1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BD9110-EB91-41F3-6AFE-104813E332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0C06307-1757-B8C3-F580-43A0106F8E6B}"/>
              </a:ext>
            </a:extLst>
          </p:cNvPr>
          <p:cNvSpPr>
            <a:spLocks noGrp="1"/>
          </p:cNvSpPr>
          <p:nvPr>
            <p:ph type="body" idx="1"/>
          </p:nvPr>
        </p:nvSpPr>
        <p:spPr/>
        <p:txBody>
          <a:bodyPr/>
          <a:lstStyle/>
          <a:p>
            <a:endParaRPr lang="en-GB" dirty="0"/>
          </a:p>
        </p:txBody>
      </p:sp>
      <p:sp>
        <p:nvSpPr>
          <p:cNvPr id="4" name="Platshållare för bildnummer 3">
            <a:extLst>
              <a:ext uri="{FF2B5EF4-FFF2-40B4-BE49-F238E27FC236}">
                <a16:creationId xmlns:a16="http://schemas.microsoft.com/office/drawing/2014/main" id="{36D2FF61-B7D5-E564-C4C0-76C2627F230C}"/>
              </a:ext>
            </a:extLst>
          </p:cNvPr>
          <p:cNvSpPr>
            <a:spLocks noGrp="1"/>
          </p:cNvSpPr>
          <p:nvPr>
            <p:ph type="sldNum" sz="quarter" idx="5"/>
          </p:nvPr>
        </p:nvSpPr>
        <p:spPr/>
        <p:txBody>
          <a:bodyPr/>
          <a:lstStyle/>
          <a:p>
            <a:fld id="{EE1502FF-EC96-43E4-BD5F-FBC20A449176}" type="slidenum">
              <a:rPr lang="en-GB" smtClean="0"/>
              <a:t>18</a:t>
            </a:fld>
            <a:endParaRPr lang="en-GB"/>
          </a:p>
        </p:txBody>
      </p:sp>
    </p:spTree>
    <p:extLst>
      <p:ext uri="{BB962C8B-B14F-4D97-AF65-F5344CB8AC3E}">
        <p14:creationId xmlns:p14="http://schemas.microsoft.com/office/powerpoint/2010/main" val="53898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2E809C-23CE-EFAE-A326-582B34B60A7C}"/>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a:extLst>
              <a:ext uri="{FF2B5EF4-FFF2-40B4-BE49-F238E27FC236}">
                <a16:creationId xmlns:a16="http://schemas.microsoft.com/office/drawing/2014/main" id="{07C81B0F-ABB3-C7DC-1D2C-569402EA52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a:extLst>
              <a:ext uri="{FF2B5EF4-FFF2-40B4-BE49-F238E27FC236}">
                <a16:creationId xmlns:a16="http://schemas.microsoft.com/office/drawing/2014/main" id="{2FE562D5-759E-C5A5-3D2B-F8B25429B4CE}"/>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5" name="Platshållare för sidfot 4">
            <a:extLst>
              <a:ext uri="{FF2B5EF4-FFF2-40B4-BE49-F238E27FC236}">
                <a16:creationId xmlns:a16="http://schemas.microsoft.com/office/drawing/2014/main" id="{2AD11CAF-981D-78A3-57DC-D128A86257B9}"/>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016499C4-7315-F5A4-0105-CFFC5B8969CE}"/>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160838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64E6EF-0D74-A69F-2283-971812E5CE38}"/>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lodrät text 2">
            <a:extLst>
              <a:ext uri="{FF2B5EF4-FFF2-40B4-BE49-F238E27FC236}">
                <a16:creationId xmlns:a16="http://schemas.microsoft.com/office/drawing/2014/main" id="{59D0F727-E71E-15BE-C4CB-F7165F70D53E}"/>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844D21E-6367-3A2F-9578-525E4FB053F0}"/>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5" name="Platshållare för sidfot 4">
            <a:extLst>
              <a:ext uri="{FF2B5EF4-FFF2-40B4-BE49-F238E27FC236}">
                <a16:creationId xmlns:a16="http://schemas.microsoft.com/office/drawing/2014/main" id="{2A4AB79B-A76B-8EFD-9DE6-6A866F0A66B5}"/>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87362016-F7F9-6639-7C06-7DDB7206E51F}"/>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330857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F342D45-D320-27A4-A4B5-12149F82E87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GB"/>
          </a:p>
        </p:txBody>
      </p:sp>
      <p:sp>
        <p:nvSpPr>
          <p:cNvPr id="3" name="Platshållare för lodrät text 2">
            <a:extLst>
              <a:ext uri="{FF2B5EF4-FFF2-40B4-BE49-F238E27FC236}">
                <a16:creationId xmlns:a16="http://schemas.microsoft.com/office/drawing/2014/main" id="{43C0F2D1-1AAD-AA5C-7115-3A4244E0A0B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0E47DF36-5D68-5DCE-3C0F-B910A0B09654}"/>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5" name="Platshållare för sidfot 4">
            <a:extLst>
              <a:ext uri="{FF2B5EF4-FFF2-40B4-BE49-F238E27FC236}">
                <a16:creationId xmlns:a16="http://schemas.microsoft.com/office/drawing/2014/main" id="{91E5DC96-26C0-3E1C-FAE6-186BD7C0B12F}"/>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8039424C-2CB8-BCB3-F535-3033B40AA2E6}"/>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211308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213B3-4980-493A-98F8-0585B832A122}"/>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5A1947D1-B043-3E80-EC4A-A3794E7BBFF3}"/>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E928B0DD-CB32-8964-C028-30CA1F78645E}"/>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5" name="Platshållare för sidfot 4">
            <a:extLst>
              <a:ext uri="{FF2B5EF4-FFF2-40B4-BE49-F238E27FC236}">
                <a16:creationId xmlns:a16="http://schemas.microsoft.com/office/drawing/2014/main" id="{D3EB8FFB-526E-3A9A-FBA2-EF3F6C4622B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CAE8A077-24A1-0857-ACD5-167A48A2DAF8}"/>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123712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4E9EC8-1E98-1E1C-BBCD-81D95418DD47}"/>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84677872-9BFF-B122-94AF-17DEF2A354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CBFCFF4-3E51-C414-ACAB-2DBEBA5040E4}"/>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5" name="Platshållare för sidfot 4">
            <a:extLst>
              <a:ext uri="{FF2B5EF4-FFF2-40B4-BE49-F238E27FC236}">
                <a16:creationId xmlns:a16="http://schemas.microsoft.com/office/drawing/2014/main" id="{57B00CFD-7A2A-0B7E-D942-DAA576D54BC4}"/>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76419358-A13A-6391-A957-BC760F724D07}"/>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129212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2A97B4-B901-511E-BA8F-346E3DE6387B}"/>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3E224516-2793-65C6-9108-2596940EFA4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2D1B9260-0DD0-A027-34AD-F157431B16B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A685F41D-6170-D96B-6BAE-E5AA6A4DD291}"/>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6" name="Platshållare för sidfot 5">
            <a:extLst>
              <a:ext uri="{FF2B5EF4-FFF2-40B4-BE49-F238E27FC236}">
                <a16:creationId xmlns:a16="http://schemas.microsoft.com/office/drawing/2014/main" id="{9B2554F1-CA35-C1B9-3BC8-EFB2013219EA}"/>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1A1DEAFB-1B88-C10F-9B49-76C0413809CB}"/>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286542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FD3605-D103-9AF7-6213-D119F3EE246D}"/>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FE9D3DFA-6968-1DDE-81CB-1BF26DC3F7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1194B93-D47B-A1C8-DBDA-2CC49ED8034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text 4">
            <a:extLst>
              <a:ext uri="{FF2B5EF4-FFF2-40B4-BE49-F238E27FC236}">
                <a16:creationId xmlns:a16="http://schemas.microsoft.com/office/drawing/2014/main" id="{93864952-8329-7244-6F78-DD862D15D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A7BE40B-DFE1-EBFE-82DE-74D3D0C9647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datum 6">
            <a:extLst>
              <a:ext uri="{FF2B5EF4-FFF2-40B4-BE49-F238E27FC236}">
                <a16:creationId xmlns:a16="http://schemas.microsoft.com/office/drawing/2014/main" id="{3ABD223B-69A9-BEF2-4D4B-5CBFB6DBA7D7}"/>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8" name="Platshållare för sidfot 7">
            <a:extLst>
              <a:ext uri="{FF2B5EF4-FFF2-40B4-BE49-F238E27FC236}">
                <a16:creationId xmlns:a16="http://schemas.microsoft.com/office/drawing/2014/main" id="{F1D2B120-4898-B446-A198-701951470257}"/>
              </a:ext>
            </a:extLst>
          </p:cNvPr>
          <p:cNvSpPr>
            <a:spLocks noGrp="1"/>
          </p:cNvSpPr>
          <p:nvPr>
            <p:ph type="ftr" sz="quarter" idx="11"/>
          </p:nvPr>
        </p:nvSpPr>
        <p:spPr/>
        <p:txBody>
          <a:bodyPr/>
          <a:lstStyle/>
          <a:p>
            <a:endParaRPr lang="en-GB"/>
          </a:p>
        </p:txBody>
      </p:sp>
      <p:sp>
        <p:nvSpPr>
          <p:cNvPr id="9" name="Platshållare för bildnummer 8">
            <a:extLst>
              <a:ext uri="{FF2B5EF4-FFF2-40B4-BE49-F238E27FC236}">
                <a16:creationId xmlns:a16="http://schemas.microsoft.com/office/drawing/2014/main" id="{5C026D3C-E8F8-842A-24BB-5D9E15EA0E9E}"/>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3493075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6795B-2E69-9DDB-3F74-CED00A171CED}"/>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553D9D8E-F378-CA7A-06AC-026471059D37}"/>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4" name="Platshållare för sidfot 3">
            <a:extLst>
              <a:ext uri="{FF2B5EF4-FFF2-40B4-BE49-F238E27FC236}">
                <a16:creationId xmlns:a16="http://schemas.microsoft.com/office/drawing/2014/main" id="{5DA29877-8A45-C943-D6EE-F326E82B4DC1}"/>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C1FBD635-4A00-6EA4-92FF-244D36C3C712}"/>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316903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2000052-84D2-A773-6108-35ED5B6D23D3}"/>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3" name="Platshållare för sidfot 2">
            <a:extLst>
              <a:ext uri="{FF2B5EF4-FFF2-40B4-BE49-F238E27FC236}">
                <a16:creationId xmlns:a16="http://schemas.microsoft.com/office/drawing/2014/main" id="{27E53243-3356-E424-5B8A-C6A930AA2A55}"/>
              </a:ext>
            </a:extLst>
          </p:cNvPr>
          <p:cNvSpPr>
            <a:spLocks noGrp="1"/>
          </p:cNvSpPr>
          <p:nvPr>
            <p:ph type="ftr" sz="quarter" idx="11"/>
          </p:nvPr>
        </p:nvSpPr>
        <p:spPr/>
        <p:txBody>
          <a:bodyPr/>
          <a:lstStyle/>
          <a:p>
            <a:endParaRPr lang="en-GB"/>
          </a:p>
        </p:txBody>
      </p:sp>
      <p:sp>
        <p:nvSpPr>
          <p:cNvPr id="4" name="Platshållare för bildnummer 3">
            <a:extLst>
              <a:ext uri="{FF2B5EF4-FFF2-40B4-BE49-F238E27FC236}">
                <a16:creationId xmlns:a16="http://schemas.microsoft.com/office/drawing/2014/main" id="{64013CBF-A783-6C9B-1EBC-852EF8FA841D}"/>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289426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BD1452-267D-CC2A-1B77-050D76C191D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B4354BB6-7614-BCE3-EC64-26A647DBE4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text 3">
            <a:extLst>
              <a:ext uri="{FF2B5EF4-FFF2-40B4-BE49-F238E27FC236}">
                <a16:creationId xmlns:a16="http://schemas.microsoft.com/office/drawing/2014/main" id="{E9ECD3A8-8FAF-7049-B79A-D5E628FBD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886F05C-FFA9-A7B1-196E-7FA2DBA300A8}"/>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6" name="Platshållare för sidfot 5">
            <a:extLst>
              <a:ext uri="{FF2B5EF4-FFF2-40B4-BE49-F238E27FC236}">
                <a16:creationId xmlns:a16="http://schemas.microsoft.com/office/drawing/2014/main" id="{B8AD5049-19E2-E440-4CB9-13C46B32E21D}"/>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E4DF5C03-4B01-C750-DDAC-E98CCC11F644}"/>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39878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78C448-A575-5413-73FF-E42B2FF0488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GB"/>
          </a:p>
        </p:txBody>
      </p:sp>
      <p:sp>
        <p:nvSpPr>
          <p:cNvPr id="3" name="Platshållare för bild 2">
            <a:extLst>
              <a:ext uri="{FF2B5EF4-FFF2-40B4-BE49-F238E27FC236}">
                <a16:creationId xmlns:a16="http://schemas.microsoft.com/office/drawing/2014/main" id="{48DDBC62-362E-C6A6-1291-20725AF90C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tshållare för text 3">
            <a:extLst>
              <a:ext uri="{FF2B5EF4-FFF2-40B4-BE49-F238E27FC236}">
                <a16:creationId xmlns:a16="http://schemas.microsoft.com/office/drawing/2014/main" id="{5EB6059A-9F20-4DBA-6BCC-EA7D3EFC4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16F3BFB-D472-9BD4-585C-72C42CEE7346}"/>
              </a:ext>
            </a:extLst>
          </p:cNvPr>
          <p:cNvSpPr>
            <a:spLocks noGrp="1"/>
          </p:cNvSpPr>
          <p:nvPr>
            <p:ph type="dt" sz="half" idx="10"/>
          </p:nvPr>
        </p:nvSpPr>
        <p:spPr/>
        <p:txBody>
          <a:bodyPr/>
          <a:lstStyle/>
          <a:p>
            <a:fld id="{EF4284AE-C565-45F3-8D46-EB22BD8BCAB2}" type="datetimeFigureOut">
              <a:rPr lang="en-GB" smtClean="0"/>
              <a:t>02/06/2026</a:t>
            </a:fld>
            <a:endParaRPr lang="en-GB"/>
          </a:p>
        </p:txBody>
      </p:sp>
      <p:sp>
        <p:nvSpPr>
          <p:cNvPr id="6" name="Platshållare för sidfot 5">
            <a:extLst>
              <a:ext uri="{FF2B5EF4-FFF2-40B4-BE49-F238E27FC236}">
                <a16:creationId xmlns:a16="http://schemas.microsoft.com/office/drawing/2014/main" id="{4D259784-9411-8E69-7B55-CF0C8E82460F}"/>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4FA98DD3-B182-E9A2-9039-FCB6E8EFB9E4}"/>
              </a:ext>
            </a:extLst>
          </p:cNvPr>
          <p:cNvSpPr>
            <a:spLocks noGrp="1"/>
          </p:cNvSpPr>
          <p:nvPr>
            <p:ph type="sldNum" sz="quarter" idx="12"/>
          </p:nvPr>
        </p:nvSpPr>
        <p:spPr/>
        <p:txBody>
          <a:bodyPr/>
          <a:lstStyle/>
          <a:p>
            <a:fld id="{B288A279-BE03-48EC-83C5-EEB3A7F5B511}" type="slidenum">
              <a:rPr lang="en-GB" smtClean="0"/>
              <a:t>‹#›</a:t>
            </a:fld>
            <a:endParaRPr lang="en-GB"/>
          </a:p>
        </p:txBody>
      </p:sp>
    </p:spTree>
    <p:extLst>
      <p:ext uri="{BB962C8B-B14F-4D97-AF65-F5344CB8AC3E}">
        <p14:creationId xmlns:p14="http://schemas.microsoft.com/office/powerpoint/2010/main" val="425958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969C781-FF79-9D47-5451-27C748A5A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18499DEA-B355-6121-CB29-9EB9A1B76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0930305C-AB08-B29B-C6A3-5FB4A83F2C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4284AE-C565-45F3-8D46-EB22BD8BCAB2}" type="datetimeFigureOut">
              <a:rPr lang="en-GB" smtClean="0"/>
              <a:t>02/06/2026</a:t>
            </a:fld>
            <a:endParaRPr lang="en-GB"/>
          </a:p>
        </p:txBody>
      </p:sp>
      <p:sp>
        <p:nvSpPr>
          <p:cNvPr id="5" name="Platshållare för sidfot 4">
            <a:extLst>
              <a:ext uri="{FF2B5EF4-FFF2-40B4-BE49-F238E27FC236}">
                <a16:creationId xmlns:a16="http://schemas.microsoft.com/office/drawing/2014/main" id="{7B259F3D-F01B-6EBB-51C2-016CC9CECE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Platshållare för bildnummer 5">
            <a:extLst>
              <a:ext uri="{FF2B5EF4-FFF2-40B4-BE49-F238E27FC236}">
                <a16:creationId xmlns:a16="http://schemas.microsoft.com/office/drawing/2014/main" id="{5E810BA2-0505-AEF5-B5E0-93A97FF98C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88A279-BE03-48EC-83C5-EEB3A7F5B511}" type="slidenum">
              <a:rPr lang="en-GB" smtClean="0"/>
              <a:t>‹#›</a:t>
            </a:fld>
            <a:endParaRPr lang="en-GB"/>
          </a:p>
        </p:txBody>
      </p:sp>
    </p:spTree>
    <p:extLst>
      <p:ext uri="{BB962C8B-B14F-4D97-AF65-F5344CB8AC3E}">
        <p14:creationId xmlns:p14="http://schemas.microsoft.com/office/powerpoint/2010/main" val="3518963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mailto:engageradig@plansverige.org" TargetMode="External"/><Relationship Id="rId2" Type="http://schemas.openxmlformats.org/officeDocument/2006/relationships/hyperlink" Target="https://wetransfer.com/"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plansverige.org/media/ujnfokew/lararhandledning-barn-och-ungas-trygghet-pa-natet-plan-international-260512-plan-webb.pdf"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plansverige.org/for-skolor/skolutmaningen"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cms.plansverige.org/media/0sahc5y0/2-medgivandeformular-larare-skolutmaningen-2026.pdf" TargetMode="External"/><Relationship Id="rId2" Type="http://schemas.openxmlformats.org/officeDocument/2006/relationships/hyperlink" Target="https://cms.plansverige.org/media/mbypvpfu/1-medgivandeformular-elev-vardnadshavare-skolutmaningen-2026.pdf"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9692159C-F2F2-4FB5-704A-53724EC38E7A}"/>
              </a:ext>
            </a:extLst>
          </p:cNvPr>
          <p:cNvPicPr>
            <a:picLocks noChangeAspect="1"/>
          </p:cNvPicPr>
          <p:nvPr/>
        </p:nvPicPr>
        <p:blipFill>
          <a:blip r:embed="rId3">
            <a:extLst>
              <a:ext uri="{28A0092B-C50C-407E-A947-70E740481C1C}">
                <a14:useLocalDpi xmlns:a14="http://schemas.microsoft.com/office/drawing/2010/main" val="0"/>
              </a:ext>
            </a:extLst>
          </a:blip>
          <a:srcRect t="14405" b="47981"/>
          <a:stretch>
            <a:fillRect/>
          </a:stretch>
        </p:blipFill>
        <p:spPr>
          <a:xfrm>
            <a:off x="1" y="0"/>
            <a:ext cx="12192000" cy="6858000"/>
          </a:xfrm>
          <a:prstGeom prst="rect">
            <a:avLst/>
          </a:prstGeom>
        </p:spPr>
      </p:pic>
      <p:sp>
        <p:nvSpPr>
          <p:cNvPr id="3" name="Underrubrik 2">
            <a:extLst>
              <a:ext uri="{FF2B5EF4-FFF2-40B4-BE49-F238E27FC236}">
                <a16:creationId xmlns:a16="http://schemas.microsoft.com/office/drawing/2014/main" id="{AE998B6D-E56E-8FBB-10EE-0CD3E0C04FC5}"/>
              </a:ext>
            </a:extLst>
          </p:cNvPr>
          <p:cNvSpPr>
            <a:spLocks noGrp="1"/>
          </p:cNvSpPr>
          <p:nvPr>
            <p:ph type="subTitle" idx="1"/>
          </p:nvPr>
        </p:nvSpPr>
        <p:spPr>
          <a:xfrm>
            <a:off x="619039" y="4103675"/>
            <a:ext cx="6065540" cy="2064567"/>
          </a:xfrm>
          <a:prstGeom prst="roundRect">
            <a:avLst>
              <a:gd name="adj" fmla="val 2364"/>
            </a:avLst>
          </a:prstGeom>
          <a:solidFill>
            <a:srgbClr val="F2C5DE">
              <a:alpha val="83000"/>
            </a:srgbClr>
          </a:solidFill>
          <a:effectLst>
            <a:softEdge rad="0"/>
          </a:effectLst>
        </p:spPr>
        <p:txBody>
          <a:bodyPr wrap="square" lIns="360000" tIns="540000" rIns="360000" bIns="468000" anchor="ctr" anchorCtr="1">
            <a:spAutoFit/>
          </a:bodyPr>
          <a:lstStyle/>
          <a:p>
            <a:pPr algn="l">
              <a:spcBef>
                <a:spcPts val="200"/>
              </a:spcBef>
            </a:pPr>
            <a:r>
              <a:rPr lang="sv-SE" sz="4000" spc="-100" dirty="0">
                <a:solidFill>
                  <a:srgbClr val="243C4B"/>
                </a:solidFill>
                <a:latin typeface="Poppins SemiBold" panose="00000700000000000000" pitchFamily="2" charset="0"/>
                <a:cs typeface="Poppins SemiBold" panose="00000700000000000000" pitchFamily="2" charset="0"/>
              </a:rPr>
              <a:t>Skolutmaningen</a:t>
            </a:r>
          </a:p>
          <a:p>
            <a:pPr algn="l">
              <a:spcBef>
                <a:spcPts val="200"/>
              </a:spcBef>
            </a:pPr>
            <a:r>
              <a:rPr lang="sv-SE" sz="3200" spc="-100" dirty="0">
                <a:solidFill>
                  <a:srgbClr val="0072CE"/>
                </a:solidFill>
                <a:latin typeface="Poppins" panose="00000500000000000000" pitchFamily="2" charset="0"/>
                <a:cs typeface="Poppins" panose="00000500000000000000" pitchFamily="2" charset="0"/>
              </a:rPr>
              <a:t>Tema: AI och välmåendet</a:t>
            </a:r>
          </a:p>
        </p:txBody>
      </p:sp>
      <p:pic>
        <p:nvPicPr>
          <p:cNvPr id="5" name="Bildobjekt 4">
            <a:extLst>
              <a:ext uri="{FF2B5EF4-FFF2-40B4-BE49-F238E27FC236}">
                <a16:creationId xmlns:a16="http://schemas.microsoft.com/office/drawing/2014/main" id="{3B9384B2-DA96-6A62-4FD7-84FED3490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40" y="617768"/>
            <a:ext cx="1853228" cy="704803"/>
          </a:xfrm>
          <a:prstGeom prst="rect">
            <a:avLst/>
          </a:prstGeom>
        </p:spPr>
      </p:pic>
      <p:pic>
        <p:nvPicPr>
          <p:cNvPr id="7" name="Bildobjekt 6">
            <a:extLst>
              <a:ext uri="{FF2B5EF4-FFF2-40B4-BE49-F238E27FC236}">
                <a16:creationId xmlns:a16="http://schemas.microsoft.com/office/drawing/2014/main" id="{552EE250-A774-6A6B-BDFB-9D8FB8E0C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152" y="-720026"/>
            <a:ext cx="5511574" cy="3230749"/>
          </a:xfrm>
          <a:prstGeom prst="rect">
            <a:avLst/>
          </a:prstGeom>
        </p:spPr>
      </p:pic>
      <p:pic>
        <p:nvPicPr>
          <p:cNvPr id="4" name="Bildobjekt 3">
            <a:extLst>
              <a:ext uri="{FF2B5EF4-FFF2-40B4-BE49-F238E27FC236}">
                <a16:creationId xmlns:a16="http://schemas.microsoft.com/office/drawing/2014/main" id="{120E8E92-7D6C-0519-705D-979B72F45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2810" y="437620"/>
            <a:ext cx="2470150" cy="732811"/>
          </a:xfrm>
          <a:prstGeom prst="rect">
            <a:avLst/>
          </a:prstGeom>
        </p:spPr>
      </p:pic>
    </p:spTree>
    <p:extLst>
      <p:ext uri="{BB962C8B-B14F-4D97-AF65-F5344CB8AC3E}">
        <p14:creationId xmlns:p14="http://schemas.microsoft.com/office/powerpoint/2010/main" val="1104957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E0962008-7D10-ADE9-E366-25CE0443F27E}"/>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42388DC2-3577-7279-D8D2-34F77BAD63E3}"/>
              </a:ext>
            </a:extLst>
          </p:cNvPr>
          <p:cNvSpPr>
            <a:spLocks noGrp="1"/>
          </p:cNvSpPr>
          <p:nvPr>
            <p:ph type="subTitle" idx="1"/>
          </p:nvPr>
        </p:nvSpPr>
        <p:spPr>
          <a:xfrm>
            <a:off x="914401" y="1150606"/>
            <a:ext cx="5002926" cy="2810935"/>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4. Skicka in filmen senast 21 januari 2027</a:t>
            </a:r>
          </a:p>
        </p:txBody>
      </p:sp>
      <p:sp>
        <p:nvSpPr>
          <p:cNvPr id="2" name="Underrubrik 2">
            <a:extLst>
              <a:ext uri="{FF2B5EF4-FFF2-40B4-BE49-F238E27FC236}">
                <a16:creationId xmlns:a16="http://schemas.microsoft.com/office/drawing/2014/main" id="{3DB6C67D-2784-F4F6-B8D6-9F7FCA2C70F7}"/>
              </a:ext>
            </a:extLst>
          </p:cNvPr>
          <p:cNvSpPr txBox="1">
            <a:spLocks/>
          </p:cNvSpPr>
          <p:nvPr/>
        </p:nvSpPr>
        <p:spPr>
          <a:xfrm>
            <a:off x="6274675" y="1150606"/>
            <a:ext cx="5097517" cy="5064116"/>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Skicka filmen som en länk via fildelningstjänsten </a:t>
            </a:r>
            <a:r>
              <a:rPr lang="sv-SE" sz="2000" dirty="0" err="1">
                <a:solidFill>
                  <a:srgbClr val="0072CE"/>
                </a:solidFill>
                <a:latin typeface="Poppins SemiBold" panose="00000700000000000000" pitchFamily="2" charset="0"/>
                <a:cs typeface="Poppins SemiBold" panose="00000700000000000000" pitchFamily="2" charset="0"/>
                <a:hlinkClick r:id="rId2">
                  <a:extLst>
                    <a:ext uri="{A12FA001-AC4F-418D-AE19-62706E023703}">
                      <ahyp:hlinkClr xmlns:ahyp="http://schemas.microsoft.com/office/drawing/2018/hyperlinkcolor" val="tx"/>
                    </a:ext>
                  </a:extLst>
                </a:hlinkClick>
              </a:rPr>
              <a:t>WeTransfer</a:t>
            </a:r>
            <a:r>
              <a:rPr lang="sv-SE" sz="2000" dirty="0">
                <a:solidFill>
                  <a:srgbClr val="243C4B"/>
                </a:solidFill>
                <a:latin typeface="Poppins Light" panose="00000400000000000000" pitchFamily="2" charset="0"/>
                <a:cs typeface="Poppins Light" panose="00000400000000000000" pitchFamily="2" charset="0"/>
              </a:rPr>
              <a:t>. </a:t>
            </a:r>
            <a:r>
              <a:rPr lang="sv-SE" sz="2000" dirty="0" err="1">
                <a:solidFill>
                  <a:srgbClr val="243C4B"/>
                </a:solidFill>
                <a:latin typeface="Poppins Light" panose="00000400000000000000" pitchFamily="2" charset="0"/>
                <a:cs typeface="Poppins Light" panose="00000400000000000000" pitchFamily="2" charset="0"/>
              </a:rPr>
              <a:t>WeTransfer</a:t>
            </a:r>
            <a:r>
              <a:rPr lang="sv-SE" sz="2000" dirty="0">
                <a:solidFill>
                  <a:srgbClr val="243C4B"/>
                </a:solidFill>
                <a:latin typeface="Poppins Light" panose="00000400000000000000" pitchFamily="2" charset="0"/>
                <a:cs typeface="Poppins Light" panose="00000400000000000000" pitchFamily="2" charset="0"/>
              </a:rPr>
              <a:t> är gratis och kräver inte </a:t>
            </a:r>
            <a:r>
              <a:rPr lang="sv-SE" sz="2000" dirty="0" err="1">
                <a:solidFill>
                  <a:srgbClr val="243C4B"/>
                </a:solidFill>
                <a:latin typeface="Poppins Light" panose="00000400000000000000" pitchFamily="2" charset="0"/>
                <a:cs typeface="Poppins Light" panose="00000400000000000000" pitchFamily="2" charset="0"/>
              </a:rPr>
              <a:t>inlogg</a:t>
            </a:r>
            <a:r>
              <a:rPr lang="sv-SE" sz="2000" dirty="0">
                <a:solidFill>
                  <a:srgbClr val="243C4B"/>
                </a:solidFill>
                <a:latin typeface="Poppins Light" panose="00000400000000000000" pitchFamily="2" charset="0"/>
                <a:cs typeface="Poppins Light" panose="00000400000000000000" pitchFamily="2" charset="0"/>
              </a:rPr>
              <a:t>.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Skicka länken till </a:t>
            </a:r>
            <a:r>
              <a:rPr lang="sv-SE" sz="2000" dirty="0" err="1">
                <a:solidFill>
                  <a:srgbClr val="243C4B"/>
                </a:solidFill>
                <a:latin typeface="Poppins Light" panose="00000400000000000000" pitchFamily="2" charset="0"/>
                <a:cs typeface="Poppins Light" panose="00000400000000000000" pitchFamily="2" charset="0"/>
              </a:rPr>
              <a:t>emejladressen</a:t>
            </a:r>
            <a:r>
              <a:rPr lang="sv-SE" sz="2000" dirty="0">
                <a:solidFill>
                  <a:srgbClr val="243C4B"/>
                </a:solidFill>
                <a:latin typeface="Poppins Light" panose="00000400000000000000" pitchFamily="2" charset="0"/>
                <a:cs typeface="Poppins Light" panose="00000400000000000000" pitchFamily="2" charset="0"/>
              </a:rPr>
              <a:t>: </a:t>
            </a:r>
            <a:r>
              <a:rPr lang="sv-SE" sz="2000" dirty="0">
                <a:solidFill>
                  <a:srgbClr val="0072CE"/>
                </a:solidFill>
                <a:latin typeface="Poppins Light" panose="00000400000000000000" pitchFamily="2" charset="0"/>
                <a:cs typeface="Poppins Light" panose="00000400000000000000" pitchFamily="2" charset="0"/>
                <a:hlinkClick r:id="rId3">
                  <a:extLst>
                    <a:ext uri="{A12FA001-AC4F-418D-AE19-62706E023703}">
                      <ahyp:hlinkClr xmlns:ahyp="http://schemas.microsoft.com/office/drawing/2018/hyperlinkcolor" val="tx"/>
                    </a:ext>
                  </a:extLst>
                </a:hlinkClick>
              </a:rPr>
              <a:t>engageradig@plansverige.org</a:t>
            </a:r>
            <a:r>
              <a:rPr lang="sv-SE" sz="2000" dirty="0">
                <a:solidFill>
                  <a:srgbClr val="0072CE"/>
                </a:solidFill>
                <a:latin typeface="Poppins Light" panose="00000400000000000000" pitchFamily="2" charset="0"/>
                <a:cs typeface="Poppins Light" panose="00000400000000000000" pitchFamily="2" charset="0"/>
              </a:rPr>
              <a:t>  </a:t>
            </a:r>
            <a:r>
              <a:rPr lang="sv-SE" sz="2000" dirty="0">
                <a:solidFill>
                  <a:srgbClr val="243C4B"/>
                </a:solidFill>
                <a:latin typeface="Poppins Light" panose="00000400000000000000" pitchFamily="2" charset="0"/>
                <a:cs typeface="Poppins Light" panose="00000400000000000000" pitchFamily="2" charset="0"/>
              </a:rPr>
              <a:t>senast 21 januari 2027.</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Mejlet måste utöver tävlingsbidraget innehålla: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lärarens medgivandeblankett</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kontaktuppgifter till ansvarig lärare</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namn på klass och skola.</a:t>
            </a:r>
          </a:p>
        </p:txBody>
      </p:sp>
    </p:spTree>
    <p:extLst>
      <p:ext uri="{BB962C8B-B14F-4D97-AF65-F5344CB8AC3E}">
        <p14:creationId xmlns:p14="http://schemas.microsoft.com/office/powerpoint/2010/main" val="40974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DEE2CA2E-FDA6-1C0A-9D31-2F52F9D1C047}"/>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0C39D309-9403-2BA3-9D0C-5765DF1A8AE8}"/>
              </a:ext>
            </a:extLst>
          </p:cNvPr>
          <p:cNvPicPr>
            <a:picLocks noChangeAspect="1"/>
          </p:cNvPicPr>
          <p:nvPr/>
        </p:nvPicPr>
        <p:blipFill>
          <a:blip r:embed="rId3">
            <a:extLst>
              <a:ext uri="{28A0092B-C50C-407E-A947-70E740481C1C}">
                <a14:useLocalDpi xmlns:a14="http://schemas.microsoft.com/office/drawing/2010/main" val="0"/>
              </a:ext>
            </a:extLst>
          </a:blip>
          <a:srcRect t="15521" b="46865"/>
          <a:stretch>
            <a:fillRect/>
          </a:stretch>
        </p:blipFill>
        <p:spPr>
          <a:xfrm>
            <a:off x="0" y="0"/>
            <a:ext cx="12192000" cy="6858001"/>
          </a:xfrm>
          <a:prstGeom prst="rect">
            <a:avLst/>
          </a:prstGeom>
        </p:spPr>
      </p:pic>
      <p:sp>
        <p:nvSpPr>
          <p:cNvPr id="3" name="Underrubrik 2">
            <a:extLst>
              <a:ext uri="{FF2B5EF4-FFF2-40B4-BE49-F238E27FC236}">
                <a16:creationId xmlns:a16="http://schemas.microsoft.com/office/drawing/2014/main" id="{B064D111-9FCB-9F78-0BE2-937FE10A3F16}"/>
              </a:ext>
            </a:extLst>
          </p:cNvPr>
          <p:cNvSpPr>
            <a:spLocks noGrp="1"/>
          </p:cNvSpPr>
          <p:nvPr>
            <p:ph type="subTitle" idx="1"/>
          </p:nvPr>
        </p:nvSpPr>
        <p:spPr>
          <a:xfrm>
            <a:off x="788770" y="4095988"/>
            <a:ext cx="10614459" cy="1666465"/>
          </a:xfrm>
          <a:prstGeom prst="roundRect">
            <a:avLst>
              <a:gd name="adj" fmla="val 1596"/>
            </a:avLst>
          </a:prstGeom>
          <a:solidFill>
            <a:srgbClr val="F2C5DE">
              <a:alpha val="83000"/>
            </a:srgbClr>
          </a:solidFill>
          <a:effectLst>
            <a:softEdge rad="0"/>
          </a:effectLst>
        </p:spPr>
        <p:txBody>
          <a:bodyPr wrap="square" lIns="540000" tIns="612000" rIns="540000" bIns="540000" anchor="ctr" anchorCtr="1">
            <a:spAutoFit/>
          </a:bodyPr>
          <a:lstStyle/>
          <a:p>
            <a:pPr>
              <a:spcBef>
                <a:spcPts val="200"/>
              </a:spcBef>
              <a:spcAft>
                <a:spcPts val="1200"/>
              </a:spcAft>
            </a:pPr>
            <a:r>
              <a:rPr lang="sv-SE" sz="3600" spc="-150" dirty="0">
                <a:solidFill>
                  <a:srgbClr val="243C4B"/>
                </a:solidFill>
                <a:latin typeface="Poppins SemiBold" panose="00000700000000000000" pitchFamily="2" charset="0"/>
                <a:cs typeface="Poppins SemiBold" panose="00000700000000000000" pitchFamily="2" charset="0"/>
              </a:rPr>
              <a:t>Så här kan ni arbeta för att ta fram filmen</a:t>
            </a:r>
          </a:p>
        </p:txBody>
      </p:sp>
    </p:spTree>
    <p:extLst>
      <p:ext uri="{BB962C8B-B14F-4D97-AF65-F5344CB8AC3E}">
        <p14:creationId xmlns:p14="http://schemas.microsoft.com/office/powerpoint/2010/main" val="144429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3D74E9D2-CEAD-EA75-0FCB-BDC5A47FA6BB}"/>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AA18EFD5-B6F2-1AAC-C069-7E9F5C0B5EBD}"/>
              </a:ext>
            </a:extLst>
          </p:cNvPr>
          <p:cNvSpPr>
            <a:spLocks noGrp="1"/>
          </p:cNvSpPr>
          <p:nvPr>
            <p:ph type="subTitle" idx="1"/>
          </p:nvPr>
        </p:nvSpPr>
        <p:spPr>
          <a:xfrm>
            <a:off x="914400" y="1150606"/>
            <a:ext cx="5634789" cy="2118438"/>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1. Målgrupp och budskap</a:t>
            </a:r>
          </a:p>
        </p:txBody>
      </p:sp>
      <p:sp>
        <p:nvSpPr>
          <p:cNvPr id="2" name="Underrubrik 2">
            <a:extLst>
              <a:ext uri="{FF2B5EF4-FFF2-40B4-BE49-F238E27FC236}">
                <a16:creationId xmlns:a16="http://schemas.microsoft.com/office/drawing/2014/main" id="{62B12CA6-C667-0335-2B20-79698C7CF03D}"/>
              </a:ext>
            </a:extLst>
          </p:cNvPr>
          <p:cNvSpPr txBox="1">
            <a:spLocks/>
          </p:cNvSpPr>
          <p:nvPr/>
        </p:nvSpPr>
        <p:spPr>
          <a:xfrm>
            <a:off x="6549189" y="1150606"/>
            <a:ext cx="4476163" cy="3273882"/>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Fundera kring vem det är som kommer titta på filmen, till exempel föräldrar fler lärare. Vad vill ni berätta för dem?</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Vad vill ni säga med er film? Vad vill ni ha för budskap?</a:t>
            </a:r>
          </a:p>
        </p:txBody>
      </p:sp>
    </p:spTree>
    <p:extLst>
      <p:ext uri="{BB962C8B-B14F-4D97-AF65-F5344CB8AC3E}">
        <p14:creationId xmlns:p14="http://schemas.microsoft.com/office/powerpoint/2010/main" val="211010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C6BBF98A-9502-FA3B-38E1-2C210AD64621}"/>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08BC8228-B4D8-6C17-5C12-BC9FFFA873A3}"/>
              </a:ext>
            </a:extLst>
          </p:cNvPr>
          <p:cNvSpPr>
            <a:spLocks noGrp="1"/>
          </p:cNvSpPr>
          <p:nvPr>
            <p:ph type="subTitle" idx="1"/>
          </p:nvPr>
        </p:nvSpPr>
        <p:spPr>
          <a:xfrm>
            <a:off x="914401" y="1150606"/>
            <a:ext cx="4193628" cy="2810935"/>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2. Skapa en storyboard och manus</a:t>
            </a:r>
          </a:p>
        </p:txBody>
      </p:sp>
      <p:sp>
        <p:nvSpPr>
          <p:cNvPr id="2" name="Underrubrik 2">
            <a:extLst>
              <a:ext uri="{FF2B5EF4-FFF2-40B4-BE49-F238E27FC236}">
                <a16:creationId xmlns:a16="http://schemas.microsoft.com/office/drawing/2014/main" id="{432ABD68-D4CF-20F8-609C-B0639A68172A}"/>
              </a:ext>
            </a:extLst>
          </p:cNvPr>
          <p:cNvSpPr txBox="1">
            <a:spLocks/>
          </p:cNvSpPr>
          <p:nvPr/>
        </p:nvSpPr>
        <p:spPr>
          <a:xfrm>
            <a:off x="5108029" y="1150606"/>
            <a:ext cx="6169570" cy="4258767"/>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Vad ska filmen handla om? Skriv ned det.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Ett klassiskt handlingsförlopp innehåller en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inledning,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en konflikt,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en vändpunkt (en lösning) och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ett slut.</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Men en film behöver inte alltid vara uppbyggd så, det kan också vara en dokumentär, humorsketch, musikvideo, animation eller något annat.</a:t>
            </a:r>
          </a:p>
        </p:txBody>
      </p:sp>
    </p:spTree>
    <p:extLst>
      <p:ext uri="{BB962C8B-B14F-4D97-AF65-F5344CB8AC3E}">
        <p14:creationId xmlns:p14="http://schemas.microsoft.com/office/powerpoint/2010/main" val="206382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D42A7BBD-B32E-981E-E14B-DA5F425B13D1}"/>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AC114F9F-18DB-60EC-F492-D1893482B6B0}"/>
              </a:ext>
            </a:extLst>
          </p:cNvPr>
          <p:cNvSpPr>
            <a:spLocks noGrp="1"/>
          </p:cNvSpPr>
          <p:nvPr>
            <p:ph type="subTitle" idx="1"/>
          </p:nvPr>
        </p:nvSpPr>
        <p:spPr>
          <a:xfrm>
            <a:off x="914401" y="1150606"/>
            <a:ext cx="4193628" cy="2810935"/>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2. Skapa en storyboard och manus</a:t>
            </a:r>
          </a:p>
        </p:txBody>
      </p:sp>
      <p:sp>
        <p:nvSpPr>
          <p:cNvPr id="2" name="Underrubrik 2">
            <a:extLst>
              <a:ext uri="{FF2B5EF4-FFF2-40B4-BE49-F238E27FC236}">
                <a16:creationId xmlns:a16="http://schemas.microsoft.com/office/drawing/2014/main" id="{8FBE80CA-BE30-6457-69E4-C40B2ACFB79F}"/>
              </a:ext>
            </a:extLst>
          </p:cNvPr>
          <p:cNvSpPr txBox="1">
            <a:spLocks/>
          </p:cNvSpPr>
          <p:nvPr/>
        </p:nvSpPr>
        <p:spPr>
          <a:xfrm>
            <a:off x="5108029" y="1150606"/>
            <a:ext cx="6169570" cy="4233119"/>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Det kan också vara till hjälp att rita/skriva skisser av de enskilda scenerna. Detta kallas storyboard (exempel på nästa sida)</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Sedan är det dags att skriva ner replikerna.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Fundera också kring:</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Vilka platser kommer ni behöva vara på för att spela in?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Vad kommer ni behöva använda för rekvisita och kläder?</a:t>
            </a:r>
          </a:p>
        </p:txBody>
      </p:sp>
    </p:spTree>
    <p:extLst>
      <p:ext uri="{BB962C8B-B14F-4D97-AF65-F5344CB8AC3E}">
        <p14:creationId xmlns:p14="http://schemas.microsoft.com/office/powerpoint/2010/main" val="356533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15A4A902-8A66-C433-57AC-22D11D19061F}"/>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88140DD6-FEBB-3FBB-29F2-91D9CD71F9D4}"/>
              </a:ext>
            </a:extLst>
          </p:cNvPr>
          <p:cNvSpPr>
            <a:spLocks noGrp="1"/>
          </p:cNvSpPr>
          <p:nvPr>
            <p:ph type="subTitle" idx="1"/>
          </p:nvPr>
        </p:nvSpPr>
        <p:spPr>
          <a:xfrm>
            <a:off x="2122466" y="-165978"/>
            <a:ext cx="7947067" cy="1795081"/>
          </a:xfrm>
          <a:prstGeom prst="roundRect">
            <a:avLst>
              <a:gd name="adj" fmla="val 737"/>
            </a:avLst>
          </a:prstGeom>
          <a:solidFill>
            <a:srgbClr val="F2C5DE">
              <a:alpha val="83000"/>
            </a:srgbClr>
          </a:solidFill>
          <a:effectLst>
            <a:softEdge rad="0"/>
          </a:effectLst>
        </p:spPr>
        <p:txBody>
          <a:bodyPr wrap="square" lIns="612000" tIns="612000" rIns="612000" bIns="612000" anchor="t" anchorCtr="0">
            <a:spAutoFit/>
          </a:bodyPr>
          <a:lstStyle/>
          <a:p>
            <a:pPr>
              <a:spcBef>
                <a:spcPts val="200"/>
              </a:spcBef>
              <a:spcAft>
                <a:spcPts val="1200"/>
              </a:spcAft>
            </a:pPr>
            <a:r>
              <a:rPr lang="sv-SE" sz="3600" spc="-200" dirty="0">
                <a:solidFill>
                  <a:srgbClr val="243C4B"/>
                </a:solidFill>
                <a:latin typeface="Poppins SemiBold" panose="00000700000000000000" pitchFamily="2" charset="0"/>
                <a:cs typeface="Poppins SemiBold" panose="00000700000000000000" pitchFamily="2" charset="0"/>
              </a:rPr>
              <a:t>Exempel på storyboard</a:t>
            </a:r>
          </a:p>
        </p:txBody>
      </p:sp>
      <p:graphicFrame>
        <p:nvGraphicFramePr>
          <p:cNvPr id="5" name="Tabell 4">
            <a:extLst>
              <a:ext uri="{FF2B5EF4-FFF2-40B4-BE49-F238E27FC236}">
                <a16:creationId xmlns:a16="http://schemas.microsoft.com/office/drawing/2014/main" id="{B8D3AB12-1DC3-CD04-0F0E-62104EA6DBCE}"/>
              </a:ext>
            </a:extLst>
          </p:cNvPr>
          <p:cNvGraphicFramePr>
            <a:graphicFrameLocks noGrp="1"/>
          </p:cNvGraphicFramePr>
          <p:nvPr>
            <p:extLst>
              <p:ext uri="{D42A27DB-BD31-4B8C-83A1-F6EECF244321}">
                <p14:modId xmlns:p14="http://schemas.microsoft.com/office/powerpoint/2010/main" val="474781051"/>
              </p:ext>
            </p:extLst>
          </p:nvPr>
        </p:nvGraphicFramePr>
        <p:xfrm>
          <a:off x="1136869" y="1156138"/>
          <a:ext cx="9918262" cy="5370787"/>
        </p:xfrm>
        <a:graphic>
          <a:graphicData uri="http://schemas.openxmlformats.org/drawingml/2006/table">
            <a:tbl>
              <a:tblPr firstRow="1" bandRow="1">
                <a:tableStyleId>{5940675A-B579-460E-94D1-54222C63F5DA}</a:tableStyleId>
              </a:tblPr>
              <a:tblGrid>
                <a:gridCol w="4948622">
                  <a:extLst>
                    <a:ext uri="{9D8B030D-6E8A-4147-A177-3AD203B41FA5}">
                      <a16:colId xmlns:a16="http://schemas.microsoft.com/office/drawing/2014/main" val="2568895399"/>
                    </a:ext>
                  </a:extLst>
                </a:gridCol>
                <a:gridCol w="4969640">
                  <a:extLst>
                    <a:ext uri="{9D8B030D-6E8A-4147-A177-3AD203B41FA5}">
                      <a16:colId xmlns:a16="http://schemas.microsoft.com/office/drawing/2014/main" val="1701968956"/>
                    </a:ext>
                  </a:extLst>
                </a:gridCol>
              </a:tblGrid>
              <a:tr h="540000">
                <a:tc>
                  <a:txBody>
                    <a:bodyPr/>
                    <a:lstStyle/>
                    <a:p>
                      <a:pPr algn="ctr"/>
                      <a:r>
                        <a:rPr lang="en-GB" dirty="0">
                          <a:solidFill>
                            <a:schemeClr val="bg1"/>
                          </a:solidFill>
                          <a:latin typeface="Poppins SemiBold" panose="00000700000000000000" pitchFamily="2" charset="0"/>
                          <a:cs typeface="Poppins SemiBold" panose="00000700000000000000" pitchFamily="2" charset="0"/>
                        </a:rPr>
                        <a:t>1. </a:t>
                      </a:r>
                      <a:r>
                        <a:rPr lang="en-GB" dirty="0" err="1">
                          <a:solidFill>
                            <a:schemeClr val="bg1"/>
                          </a:solidFill>
                          <a:latin typeface="Poppins SemiBold" panose="00000700000000000000" pitchFamily="2" charset="0"/>
                          <a:cs typeface="Poppins SemiBold" panose="00000700000000000000" pitchFamily="2" charset="0"/>
                        </a:rPr>
                        <a:t>Inledning</a:t>
                      </a:r>
                      <a:endParaRPr lang="en-GB" dirty="0">
                        <a:solidFill>
                          <a:schemeClr val="bg1"/>
                        </a:solidFill>
                        <a:latin typeface="Poppins SemiBold" panose="00000700000000000000" pitchFamily="2" charset="0"/>
                        <a:cs typeface="Poppins SemiBold" panose="00000700000000000000" pitchFamily="2" charset="0"/>
                      </a:endParaRPr>
                    </a:p>
                  </a:txBody>
                  <a:tcPr anchor="ctr">
                    <a:solidFill>
                      <a:srgbClr val="0072CE"/>
                    </a:solidFill>
                  </a:tcPr>
                </a:tc>
                <a:tc>
                  <a:txBody>
                    <a:bodyPr/>
                    <a:lstStyle/>
                    <a:p>
                      <a:pPr algn="ctr"/>
                      <a:r>
                        <a:rPr lang="en-GB" dirty="0">
                          <a:solidFill>
                            <a:schemeClr val="bg1"/>
                          </a:solidFill>
                          <a:latin typeface="Poppins SemiBold" panose="00000700000000000000" pitchFamily="2" charset="0"/>
                          <a:cs typeface="Poppins SemiBold" panose="00000700000000000000" pitchFamily="2" charset="0"/>
                        </a:rPr>
                        <a:t>2. </a:t>
                      </a:r>
                      <a:r>
                        <a:rPr lang="en-GB" dirty="0" err="1">
                          <a:solidFill>
                            <a:schemeClr val="bg1"/>
                          </a:solidFill>
                          <a:latin typeface="Poppins SemiBold" panose="00000700000000000000" pitchFamily="2" charset="0"/>
                          <a:cs typeface="Poppins SemiBold" panose="00000700000000000000" pitchFamily="2" charset="0"/>
                        </a:rPr>
                        <a:t>Konflikt</a:t>
                      </a:r>
                      <a:endParaRPr lang="en-GB" dirty="0">
                        <a:solidFill>
                          <a:schemeClr val="bg1"/>
                        </a:solidFill>
                        <a:latin typeface="Poppins SemiBold" panose="00000700000000000000" pitchFamily="2" charset="0"/>
                        <a:cs typeface="Poppins SemiBold" panose="00000700000000000000" pitchFamily="2" charset="0"/>
                      </a:endParaRPr>
                    </a:p>
                  </a:txBody>
                  <a:tcPr anchor="ctr">
                    <a:solidFill>
                      <a:srgbClr val="0072CE"/>
                    </a:solidFill>
                  </a:tcPr>
                </a:tc>
                <a:extLst>
                  <a:ext uri="{0D108BD9-81ED-4DB2-BD59-A6C34878D82A}">
                    <a16:rowId xmlns:a16="http://schemas.microsoft.com/office/drawing/2014/main" val="3594996776"/>
                  </a:ext>
                </a:extLst>
              </a:tr>
              <a:tr h="2039007">
                <a:tc>
                  <a:txBody>
                    <a:bodyPr/>
                    <a:lstStyle/>
                    <a:p>
                      <a:pPr algn="ctr"/>
                      <a:endParaRPr lang="en-GB" dirty="0"/>
                    </a:p>
                  </a:txBody>
                  <a:tcPr anchor="ctr">
                    <a:solidFill>
                      <a:schemeClr val="bg1"/>
                    </a:solidFill>
                  </a:tcPr>
                </a:tc>
                <a:tc>
                  <a:txBody>
                    <a:bodyPr/>
                    <a:lstStyle/>
                    <a:p>
                      <a:pPr algn="ctr"/>
                      <a:endParaRPr lang="en-GB" dirty="0"/>
                    </a:p>
                  </a:txBody>
                  <a:tcPr anchor="ctr">
                    <a:solidFill>
                      <a:schemeClr val="bg1"/>
                    </a:solidFill>
                  </a:tcPr>
                </a:tc>
                <a:extLst>
                  <a:ext uri="{0D108BD9-81ED-4DB2-BD59-A6C34878D82A}">
                    <a16:rowId xmlns:a16="http://schemas.microsoft.com/office/drawing/2014/main" val="1649698003"/>
                  </a:ext>
                </a:extLst>
              </a:tr>
              <a:tr h="5360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Poppins SemiBold" panose="00000700000000000000" pitchFamily="2" charset="0"/>
                          <a:cs typeface="Poppins SemiBold" panose="00000700000000000000" pitchFamily="2" charset="0"/>
                        </a:rPr>
                        <a:t>3. </a:t>
                      </a:r>
                      <a:r>
                        <a:rPr lang="en-GB" dirty="0" err="1">
                          <a:solidFill>
                            <a:schemeClr val="bg1"/>
                          </a:solidFill>
                          <a:latin typeface="Poppins SemiBold" panose="00000700000000000000" pitchFamily="2" charset="0"/>
                          <a:cs typeface="Poppins SemiBold" panose="00000700000000000000" pitchFamily="2" charset="0"/>
                        </a:rPr>
                        <a:t>Vändpunkt</a:t>
                      </a:r>
                      <a:r>
                        <a:rPr lang="en-GB" dirty="0">
                          <a:solidFill>
                            <a:schemeClr val="bg1"/>
                          </a:solidFill>
                          <a:latin typeface="Poppins SemiBold" panose="00000700000000000000" pitchFamily="2" charset="0"/>
                          <a:cs typeface="Poppins SemiBold" panose="00000700000000000000" pitchFamily="2" charset="0"/>
                        </a:rPr>
                        <a:t> (</a:t>
                      </a:r>
                      <a:r>
                        <a:rPr lang="en-GB" dirty="0" err="1">
                          <a:solidFill>
                            <a:schemeClr val="bg1"/>
                          </a:solidFill>
                          <a:latin typeface="Poppins SemiBold" panose="00000700000000000000" pitchFamily="2" charset="0"/>
                          <a:cs typeface="Poppins SemiBold" panose="00000700000000000000" pitchFamily="2" charset="0"/>
                        </a:rPr>
                        <a:t>lösning</a:t>
                      </a:r>
                      <a:r>
                        <a:rPr lang="en-GB" dirty="0">
                          <a:solidFill>
                            <a:schemeClr val="bg1"/>
                          </a:solidFill>
                          <a:latin typeface="Poppins SemiBold" panose="00000700000000000000" pitchFamily="2" charset="0"/>
                          <a:cs typeface="Poppins SemiBold" panose="00000700000000000000" pitchFamily="2" charset="0"/>
                        </a:rPr>
                        <a:t>)</a:t>
                      </a:r>
                    </a:p>
                  </a:txBody>
                  <a:tcPr anchor="ctr">
                    <a:solidFill>
                      <a:srgbClr val="0072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Poppins SemiBold" panose="00000700000000000000" pitchFamily="2" charset="0"/>
                          <a:cs typeface="Poppins SemiBold" panose="00000700000000000000" pitchFamily="2" charset="0"/>
                        </a:rPr>
                        <a:t>4. Slut</a:t>
                      </a:r>
                    </a:p>
                  </a:txBody>
                  <a:tcPr anchor="ctr">
                    <a:solidFill>
                      <a:srgbClr val="0072CE"/>
                    </a:solidFill>
                  </a:tcPr>
                </a:tc>
                <a:extLst>
                  <a:ext uri="{0D108BD9-81ED-4DB2-BD59-A6C34878D82A}">
                    <a16:rowId xmlns:a16="http://schemas.microsoft.com/office/drawing/2014/main" val="685040594"/>
                  </a:ext>
                </a:extLst>
              </a:tr>
              <a:tr h="2255753">
                <a:tc>
                  <a:txBody>
                    <a:bodyPr/>
                    <a:lstStyle/>
                    <a:p>
                      <a:pPr algn="ctr"/>
                      <a:endParaRPr lang="en-GB" dirty="0"/>
                    </a:p>
                  </a:txBody>
                  <a:tcPr anchor="ctr">
                    <a:solidFill>
                      <a:schemeClr val="bg1"/>
                    </a:solidFill>
                  </a:tcPr>
                </a:tc>
                <a:tc>
                  <a:txBody>
                    <a:bodyPr/>
                    <a:lstStyle/>
                    <a:p>
                      <a:pPr algn="ctr"/>
                      <a:endParaRPr lang="en-GB" dirty="0"/>
                    </a:p>
                  </a:txBody>
                  <a:tcPr anchor="ctr">
                    <a:solidFill>
                      <a:schemeClr val="bg1"/>
                    </a:solidFill>
                  </a:tcPr>
                </a:tc>
                <a:extLst>
                  <a:ext uri="{0D108BD9-81ED-4DB2-BD59-A6C34878D82A}">
                    <a16:rowId xmlns:a16="http://schemas.microsoft.com/office/drawing/2014/main" val="3621007561"/>
                  </a:ext>
                </a:extLst>
              </a:tr>
            </a:tbl>
          </a:graphicData>
        </a:graphic>
      </p:graphicFrame>
      <p:pic>
        <p:nvPicPr>
          <p:cNvPr id="9" name="Bild 8" descr="Park med bänk och träd">
            <a:extLst>
              <a:ext uri="{FF2B5EF4-FFF2-40B4-BE49-F238E27FC236}">
                <a16:creationId xmlns:a16="http://schemas.microsoft.com/office/drawing/2014/main" id="{64617514-899C-68F4-D8EC-65C7F94C564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9581" y="1653423"/>
            <a:ext cx="3510456" cy="1974631"/>
          </a:xfrm>
          <a:prstGeom prst="rect">
            <a:avLst/>
          </a:prstGeom>
        </p:spPr>
      </p:pic>
      <p:pic>
        <p:nvPicPr>
          <p:cNvPr id="11" name="Bild 10" descr="Kvinna som håller en bärbar dator">
            <a:extLst>
              <a:ext uri="{FF2B5EF4-FFF2-40B4-BE49-F238E27FC236}">
                <a16:creationId xmlns:a16="http://schemas.microsoft.com/office/drawing/2014/main" id="{C174395C-1753-E7EF-EAFA-66B77650F6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2749" y="2070539"/>
            <a:ext cx="1398447" cy="1420882"/>
          </a:xfrm>
          <a:prstGeom prst="rect">
            <a:avLst/>
          </a:prstGeom>
        </p:spPr>
      </p:pic>
      <p:pic>
        <p:nvPicPr>
          <p:cNvPr id="13" name="Bild 12" descr="Kvinna som tar ett foto">
            <a:extLst>
              <a:ext uri="{FF2B5EF4-FFF2-40B4-BE49-F238E27FC236}">
                <a16:creationId xmlns:a16="http://schemas.microsoft.com/office/drawing/2014/main" id="{4394B508-0349-4DD3-E673-E8F0615E30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1417177" y="2350554"/>
            <a:ext cx="1084285" cy="1367680"/>
          </a:xfrm>
          <a:prstGeom prst="rect">
            <a:avLst/>
          </a:prstGeom>
        </p:spPr>
      </p:pic>
      <p:sp>
        <p:nvSpPr>
          <p:cNvPr id="14" name="Pratbubbla: oval 13">
            <a:extLst>
              <a:ext uri="{FF2B5EF4-FFF2-40B4-BE49-F238E27FC236}">
                <a16:creationId xmlns:a16="http://schemas.microsoft.com/office/drawing/2014/main" id="{61CB3879-54B2-8EAA-0B88-5E307669DBAC}"/>
              </a:ext>
            </a:extLst>
          </p:cNvPr>
          <p:cNvSpPr/>
          <p:nvPr/>
        </p:nvSpPr>
        <p:spPr>
          <a:xfrm>
            <a:off x="8649425" y="1964945"/>
            <a:ext cx="1839310" cy="931159"/>
          </a:xfrm>
          <a:prstGeom prst="wedgeEllipseCallout">
            <a:avLst>
              <a:gd name="adj1" fmla="val -64833"/>
              <a:gd name="adj2" fmla="val 22994"/>
            </a:avLst>
          </a:prstGeom>
          <a:noFill/>
          <a:ln>
            <a:solidFill>
              <a:srgbClr val="243C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243C4B"/>
                </a:solidFill>
                <a:latin typeface="Poppins" panose="00000500000000000000" pitchFamily="2" charset="0"/>
                <a:cs typeface="Poppins" panose="00000500000000000000" pitchFamily="2" charset="0"/>
              </a:rPr>
              <a:t>………</a:t>
            </a:r>
          </a:p>
        </p:txBody>
      </p:sp>
      <p:pic>
        <p:nvPicPr>
          <p:cNvPr id="16" name="Bild 15" descr="Kvinna håller i plakat">
            <a:extLst>
              <a:ext uri="{FF2B5EF4-FFF2-40B4-BE49-F238E27FC236}">
                <a16:creationId xmlns:a16="http://schemas.microsoft.com/office/drawing/2014/main" id="{FFCDFCA0-6352-1B1A-ECAF-E19CC53F04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62980" y="4475916"/>
            <a:ext cx="1087057" cy="1922043"/>
          </a:xfrm>
          <a:prstGeom prst="rect">
            <a:avLst/>
          </a:prstGeom>
        </p:spPr>
      </p:pic>
      <p:pic>
        <p:nvPicPr>
          <p:cNvPr id="18" name="Bild 17" descr="Klass rum med whiteboard och böcker">
            <a:extLst>
              <a:ext uri="{FF2B5EF4-FFF2-40B4-BE49-F238E27FC236}">
                <a16:creationId xmlns:a16="http://schemas.microsoft.com/office/drawing/2014/main" id="{69FD7009-099D-617B-539A-CB61037B1DC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47526" y="4171116"/>
            <a:ext cx="4134378" cy="2325588"/>
          </a:xfrm>
          <a:prstGeom prst="rect">
            <a:avLst/>
          </a:prstGeom>
        </p:spPr>
      </p:pic>
      <p:pic>
        <p:nvPicPr>
          <p:cNvPr id="20" name="Bild 19" descr="Prat bubblor med konfetti">
            <a:extLst>
              <a:ext uri="{FF2B5EF4-FFF2-40B4-BE49-F238E27FC236}">
                <a16:creationId xmlns:a16="http://schemas.microsoft.com/office/drawing/2014/main" id="{FECDB626-3A63-FC9A-3C5E-12AA15622C5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03929" y="4386385"/>
            <a:ext cx="3608172" cy="2029597"/>
          </a:xfrm>
          <a:prstGeom prst="rect">
            <a:avLst/>
          </a:prstGeom>
        </p:spPr>
      </p:pic>
    </p:spTree>
    <p:extLst>
      <p:ext uri="{BB962C8B-B14F-4D97-AF65-F5344CB8AC3E}">
        <p14:creationId xmlns:p14="http://schemas.microsoft.com/office/powerpoint/2010/main" val="250770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C370D468-36BB-9A53-7D51-9D7794FE4B3D}"/>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85819E63-75FE-28F8-D990-4B09935539C3}"/>
              </a:ext>
            </a:extLst>
          </p:cNvPr>
          <p:cNvSpPr>
            <a:spLocks noGrp="1"/>
          </p:cNvSpPr>
          <p:nvPr>
            <p:ph type="subTitle" idx="1"/>
          </p:nvPr>
        </p:nvSpPr>
        <p:spPr>
          <a:xfrm>
            <a:off x="914401" y="1150606"/>
            <a:ext cx="4193628" cy="1425941"/>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3. Roller</a:t>
            </a:r>
          </a:p>
        </p:txBody>
      </p:sp>
      <p:sp>
        <p:nvSpPr>
          <p:cNvPr id="2" name="Underrubrik 2">
            <a:extLst>
              <a:ext uri="{FF2B5EF4-FFF2-40B4-BE49-F238E27FC236}">
                <a16:creationId xmlns:a16="http://schemas.microsoft.com/office/drawing/2014/main" id="{DB6766E8-120C-AC03-D907-B8FC93F8FC65}"/>
              </a:ext>
            </a:extLst>
          </p:cNvPr>
          <p:cNvSpPr txBox="1">
            <a:spLocks/>
          </p:cNvSpPr>
          <p:nvPr/>
        </p:nvSpPr>
        <p:spPr>
          <a:xfrm>
            <a:off x="5108029" y="1150606"/>
            <a:ext cx="6169570" cy="3602177"/>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Vem ska göra vad? Behövs det en regissör, en scripta (som håller koll så alla detaljer blir rätt), en fotograf eller flera och hur många skådespelare?</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Se till att alla i gruppen får en aktiv roll i framtagandet av filmen.</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Sen är det bra att träna. Öva på repliker, testa inspelningsplatser och så vidare. </a:t>
            </a:r>
          </a:p>
        </p:txBody>
      </p:sp>
    </p:spTree>
    <p:extLst>
      <p:ext uri="{BB962C8B-B14F-4D97-AF65-F5344CB8AC3E}">
        <p14:creationId xmlns:p14="http://schemas.microsoft.com/office/powerpoint/2010/main" val="194757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8604B023-5F07-C1CA-1C95-697FE9EA8DDE}"/>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22BF8BF9-0A31-4E69-4FDE-788B4009D99C}"/>
              </a:ext>
            </a:extLst>
          </p:cNvPr>
          <p:cNvSpPr>
            <a:spLocks noGrp="1"/>
          </p:cNvSpPr>
          <p:nvPr>
            <p:ph type="subTitle" idx="1"/>
          </p:nvPr>
        </p:nvSpPr>
        <p:spPr>
          <a:xfrm>
            <a:off x="914401" y="1150606"/>
            <a:ext cx="4193628" cy="2118438"/>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4. Spela in redigera</a:t>
            </a:r>
          </a:p>
        </p:txBody>
      </p:sp>
      <p:sp>
        <p:nvSpPr>
          <p:cNvPr id="2" name="Underrubrik 2">
            <a:extLst>
              <a:ext uri="{FF2B5EF4-FFF2-40B4-BE49-F238E27FC236}">
                <a16:creationId xmlns:a16="http://schemas.microsoft.com/office/drawing/2014/main" id="{4A33E013-67DA-6069-CC26-022BAAEA889A}"/>
              </a:ext>
            </a:extLst>
          </p:cNvPr>
          <p:cNvSpPr txBox="1">
            <a:spLocks/>
          </p:cNvSpPr>
          <p:nvPr/>
        </p:nvSpPr>
        <p:spPr>
          <a:xfrm>
            <a:off x="4824249" y="1150606"/>
            <a:ext cx="6789682" cy="5038468"/>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Nu är det dags att spela in filmen!</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Vi rekommenderar att ni spelar in filmen i liggande format.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Tänk ut vilket program ni använder för att klippa ihop filmen. Det finns olika program och appar som kan användas där det också går att skapa effekter och skriva in text i filmen.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Använder ni musik, är det viktigt att se till att ni har rättigheterna att använda den. Annars kan filmen inte vara med i tävlingen. Ni kan antingen skapa egen musik eller hitta musik som är upphovsrättsfri.</a:t>
            </a:r>
          </a:p>
        </p:txBody>
      </p:sp>
    </p:spTree>
    <p:extLst>
      <p:ext uri="{BB962C8B-B14F-4D97-AF65-F5344CB8AC3E}">
        <p14:creationId xmlns:p14="http://schemas.microsoft.com/office/powerpoint/2010/main" val="67896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0EC3326D-8A22-BD92-08A2-83346F8077AE}"/>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83C87C3E-4D32-DA5B-BFD4-56A283F6644D}"/>
              </a:ext>
            </a:extLst>
          </p:cNvPr>
          <p:cNvPicPr>
            <a:picLocks noChangeAspect="1"/>
          </p:cNvPicPr>
          <p:nvPr/>
        </p:nvPicPr>
        <p:blipFill>
          <a:blip r:embed="rId3">
            <a:extLst>
              <a:ext uri="{28A0092B-C50C-407E-A947-70E740481C1C}">
                <a14:useLocalDpi xmlns:a14="http://schemas.microsoft.com/office/drawing/2010/main" val="0"/>
              </a:ext>
            </a:extLst>
          </a:blip>
          <a:srcRect l="17355" t="23727" b="6372"/>
          <a:stretch>
            <a:fillRect/>
          </a:stretch>
        </p:blipFill>
        <p:spPr>
          <a:xfrm>
            <a:off x="0" y="0"/>
            <a:ext cx="12192000" cy="6858001"/>
          </a:xfrm>
          <a:prstGeom prst="rect">
            <a:avLst/>
          </a:prstGeom>
        </p:spPr>
      </p:pic>
      <p:sp>
        <p:nvSpPr>
          <p:cNvPr id="3" name="Underrubrik 2">
            <a:extLst>
              <a:ext uri="{FF2B5EF4-FFF2-40B4-BE49-F238E27FC236}">
                <a16:creationId xmlns:a16="http://schemas.microsoft.com/office/drawing/2014/main" id="{C51DF091-4087-A647-8746-2C98AFDA0DB1}"/>
              </a:ext>
            </a:extLst>
          </p:cNvPr>
          <p:cNvSpPr>
            <a:spLocks noGrp="1"/>
          </p:cNvSpPr>
          <p:nvPr>
            <p:ph type="subTitle" idx="1"/>
          </p:nvPr>
        </p:nvSpPr>
        <p:spPr>
          <a:xfrm>
            <a:off x="5566410" y="1170762"/>
            <a:ext cx="5939790" cy="4516476"/>
          </a:xfrm>
          <a:prstGeom prst="roundRect">
            <a:avLst>
              <a:gd name="adj" fmla="val 1596"/>
            </a:avLst>
          </a:prstGeom>
          <a:solidFill>
            <a:srgbClr val="F2C5DE">
              <a:alpha val="83000"/>
            </a:srgbClr>
          </a:solidFill>
          <a:effectLst>
            <a:softEdge rad="0"/>
          </a:effectLst>
        </p:spPr>
        <p:txBody>
          <a:bodyPr wrap="square" lIns="540000" tIns="612000" rIns="540000" bIns="540000" anchor="ctr" anchorCtr="1">
            <a:spAutoFit/>
          </a:bodyPr>
          <a:lstStyle/>
          <a:p>
            <a:pPr algn="l">
              <a:spcBef>
                <a:spcPts val="200"/>
              </a:spcBef>
              <a:spcAft>
                <a:spcPts val="1200"/>
              </a:spcAft>
            </a:pPr>
            <a:r>
              <a:rPr lang="sv-SE" sz="3600" spc="-150" dirty="0">
                <a:solidFill>
                  <a:srgbClr val="243C4B"/>
                </a:solidFill>
                <a:latin typeface="Poppins SemiBold" panose="00000700000000000000" pitchFamily="2" charset="0"/>
                <a:cs typeface="Poppins SemiBold" panose="00000700000000000000" pitchFamily="2" charset="0"/>
              </a:rPr>
              <a:t>Tips!</a:t>
            </a:r>
          </a:p>
          <a:p>
            <a:pPr algn="l">
              <a:spcBef>
                <a:spcPts val="200"/>
              </a:spcBef>
              <a:spcAft>
                <a:spcPts val="1200"/>
              </a:spcAft>
            </a:pPr>
            <a:r>
              <a:rPr lang="sv-SE" sz="2000" dirty="0">
                <a:solidFill>
                  <a:srgbClr val="243C4B"/>
                </a:solidFill>
                <a:latin typeface="Poppins Light" panose="00000400000000000000" pitchFamily="2" charset="0"/>
                <a:cs typeface="Poppins Light" panose="00000400000000000000" pitchFamily="2" charset="0"/>
              </a:rPr>
              <a:t>Dela in klassen i flera mindre grupper och skapa tre olika filmer, där klassen sedan får rösta fram den filmen de vill skicka in.</a:t>
            </a:r>
          </a:p>
          <a:p>
            <a:pPr algn="l">
              <a:spcBef>
                <a:spcPts val="200"/>
              </a:spcBef>
              <a:spcAft>
                <a:spcPts val="1200"/>
              </a:spcAft>
            </a:pPr>
            <a:r>
              <a:rPr lang="sv-SE" sz="2000" dirty="0">
                <a:solidFill>
                  <a:srgbClr val="243C4B"/>
                </a:solidFill>
                <a:latin typeface="Poppins Light" panose="00000400000000000000" pitchFamily="2" charset="0"/>
                <a:cs typeface="Poppins Light" panose="00000400000000000000" pitchFamily="2" charset="0"/>
              </a:rPr>
              <a:t>När ni gjort filmen har ni en fantastisk möjlighet att bjuda in föräldrarna till en filmvisning av klassens arbete, en bra utgångspunkt för att fortsätta samtalen om nätet hemma.</a:t>
            </a:r>
          </a:p>
        </p:txBody>
      </p:sp>
    </p:spTree>
    <p:extLst>
      <p:ext uri="{BB962C8B-B14F-4D97-AF65-F5344CB8AC3E}">
        <p14:creationId xmlns:p14="http://schemas.microsoft.com/office/powerpoint/2010/main" val="1775596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3ACE7F81-8D56-CDA8-11D8-6A2833CA4BD2}"/>
            </a:ext>
          </a:extLst>
        </p:cNvPr>
        <p:cNvGrpSpPr/>
        <p:nvPr/>
      </p:nvGrpSpPr>
      <p:grpSpPr>
        <a:xfrm>
          <a:off x="0" y="0"/>
          <a:ext cx="0" cy="0"/>
          <a:chOff x="0" y="0"/>
          <a:chExt cx="0" cy="0"/>
        </a:xfrm>
      </p:grpSpPr>
      <p:pic>
        <p:nvPicPr>
          <p:cNvPr id="14" name="Bildobjekt 13">
            <a:extLst>
              <a:ext uri="{FF2B5EF4-FFF2-40B4-BE49-F238E27FC236}">
                <a16:creationId xmlns:a16="http://schemas.microsoft.com/office/drawing/2014/main" id="{5DB141B1-C954-2A28-0D88-D4CE94130A61}"/>
              </a:ext>
            </a:extLst>
          </p:cNvPr>
          <p:cNvPicPr>
            <a:picLocks noChangeAspect="1"/>
          </p:cNvPicPr>
          <p:nvPr/>
        </p:nvPicPr>
        <p:blipFill>
          <a:blip r:embed="rId3">
            <a:extLst>
              <a:ext uri="{28A0092B-C50C-407E-A947-70E740481C1C}">
                <a14:useLocalDpi xmlns:a14="http://schemas.microsoft.com/office/drawing/2010/main" val="0"/>
              </a:ext>
            </a:extLst>
          </a:blip>
          <a:srcRect t="3230" b="3230"/>
          <a:stretch/>
        </p:blipFill>
        <p:spPr>
          <a:xfrm>
            <a:off x="1" y="0"/>
            <a:ext cx="12192000" cy="6858000"/>
          </a:xfrm>
          <a:prstGeom prst="rect">
            <a:avLst/>
          </a:prstGeom>
        </p:spPr>
      </p:pic>
      <p:sp>
        <p:nvSpPr>
          <p:cNvPr id="3" name="Underrubrik 2">
            <a:extLst>
              <a:ext uri="{FF2B5EF4-FFF2-40B4-BE49-F238E27FC236}">
                <a16:creationId xmlns:a16="http://schemas.microsoft.com/office/drawing/2014/main" id="{050A30A2-D28D-692E-DA69-5234AB3D2E5F}"/>
              </a:ext>
            </a:extLst>
          </p:cNvPr>
          <p:cNvSpPr>
            <a:spLocks noGrp="1"/>
          </p:cNvSpPr>
          <p:nvPr>
            <p:ph type="subTitle" idx="1"/>
          </p:nvPr>
        </p:nvSpPr>
        <p:spPr>
          <a:xfrm>
            <a:off x="3063230" y="3543300"/>
            <a:ext cx="6065540" cy="2043850"/>
          </a:xfrm>
          <a:prstGeom prst="roundRect">
            <a:avLst>
              <a:gd name="adj" fmla="val 2364"/>
            </a:avLst>
          </a:prstGeom>
          <a:solidFill>
            <a:srgbClr val="F2C5DE">
              <a:alpha val="83000"/>
            </a:srgbClr>
          </a:solidFill>
          <a:effectLst>
            <a:softEdge rad="0"/>
          </a:effectLst>
        </p:spPr>
        <p:txBody>
          <a:bodyPr wrap="square" lIns="360000" tIns="540000" rIns="360000" bIns="468000" anchor="ctr" anchorCtr="1">
            <a:spAutoFit/>
          </a:bodyPr>
          <a:lstStyle/>
          <a:p>
            <a:pPr algn="l">
              <a:spcBef>
                <a:spcPts val="200"/>
              </a:spcBef>
            </a:pPr>
            <a:r>
              <a:rPr lang="sv-SE" sz="7200" spc="-100" dirty="0">
                <a:solidFill>
                  <a:srgbClr val="243C4B"/>
                </a:solidFill>
                <a:latin typeface="Poppins SemiBold" panose="00000700000000000000" pitchFamily="2" charset="0"/>
                <a:cs typeface="Poppins SemiBold" panose="00000700000000000000" pitchFamily="2" charset="0"/>
              </a:rPr>
              <a:t>Lycka till!</a:t>
            </a:r>
            <a:endParaRPr lang="sv-SE" sz="6000" spc="-100" dirty="0">
              <a:solidFill>
                <a:srgbClr val="0072CE"/>
              </a:solidFill>
              <a:latin typeface="Poppins" panose="00000500000000000000" pitchFamily="2" charset="0"/>
              <a:cs typeface="Poppins" panose="00000500000000000000" pitchFamily="2" charset="0"/>
            </a:endParaRPr>
          </a:p>
        </p:txBody>
      </p:sp>
      <p:pic>
        <p:nvPicPr>
          <p:cNvPr id="5" name="Bildobjekt 4">
            <a:extLst>
              <a:ext uri="{FF2B5EF4-FFF2-40B4-BE49-F238E27FC236}">
                <a16:creationId xmlns:a16="http://schemas.microsoft.com/office/drawing/2014/main" id="{62FF18B2-EA10-AA16-00CC-CF44BEC76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39" y="617768"/>
            <a:ext cx="2373543" cy="902684"/>
          </a:xfrm>
          <a:prstGeom prst="rect">
            <a:avLst/>
          </a:prstGeom>
        </p:spPr>
      </p:pic>
      <p:pic>
        <p:nvPicPr>
          <p:cNvPr id="7" name="Bildobjekt 6">
            <a:extLst>
              <a:ext uri="{FF2B5EF4-FFF2-40B4-BE49-F238E27FC236}">
                <a16:creationId xmlns:a16="http://schemas.microsoft.com/office/drawing/2014/main" id="{EDDEB484-5053-2B87-D21A-F0F071BB3352}"/>
              </a:ext>
            </a:extLst>
          </p:cNvPr>
          <p:cNvPicPr>
            <a:picLocks noChangeAspect="1"/>
          </p:cNvPicPr>
          <p:nvPr/>
        </p:nvPicPr>
        <p:blipFill>
          <a:blip r:embed="rId5">
            <a:alphaModFix amt="73000"/>
            <a:extLst>
              <a:ext uri="{28A0092B-C50C-407E-A947-70E740481C1C}">
                <a14:useLocalDpi xmlns:a14="http://schemas.microsoft.com/office/drawing/2010/main" val="0"/>
              </a:ext>
            </a:extLst>
          </a:blip>
          <a:stretch>
            <a:fillRect/>
          </a:stretch>
        </p:blipFill>
        <p:spPr>
          <a:xfrm>
            <a:off x="7928808" y="-720026"/>
            <a:ext cx="5511574" cy="3230749"/>
          </a:xfrm>
          <a:prstGeom prst="rect">
            <a:avLst/>
          </a:prstGeom>
        </p:spPr>
      </p:pic>
      <p:pic>
        <p:nvPicPr>
          <p:cNvPr id="4" name="Bildobjekt 3">
            <a:extLst>
              <a:ext uri="{FF2B5EF4-FFF2-40B4-BE49-F238E27FC236}">
                <a16:creationId xmlns:a16="http://schemas.microsoft.com/office/drawing/2014/main" id="{7F4A570E-4F36-2F99-5FCD-6EFC20A7EA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9050" y="471487"/>
            <a:ext cx="2857500" cy="847725"/>
          </a:xfrm>
          <a:prstGeom prst="rect">
            <a:avLst/>
          </a:prstGeom>
        </p:spPr>
      </p:pic>
    </p:spTree>
    <p:extLst>
      <p:ext uri="{BB962C8B-B14F-4D97-AF65-F5344CB8AC3E}">
        <p14:creationId xmlns:p14="http://schemas.microsoft.com/office/powerpoint/2010/main" val="131672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DC367D2B-4809-DC72-0452-CE81B8263B60}"/>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1642D9A7-92A8-4CA3-CB10-8C36CA96AC3D}"/>
              </a:ext>
            </a:extLst>
          </p:cNvPr>
          <p:cNvSpPr>
            <a:spLocks noGrp="1"/>
          </p:cNvSpPr>
          <p:nvPr>
            <p:ph type="subTitle" idx="1"/>
          </p:nvPr>
        </p:nvSpPr>
        <p:spPr>
          <a:xfrm>
            <a:off x="1245268" y="1226601"/>
            <a:ext cx="9701463" cy="3983647"/>
          </a:xfrm>
          <a:prstGeom prst="roundRect">
            <a:avLst>
              <a:gd name="adj" fmla="val 1062"/>
            </a:avLst>
          </a:prstGeom>
          <a:noFill/>
          <a:effectLst>
            <a:softEdge rad="0"/>
          </a:effectLst>
        </p:spPr>
        <p:txBody>
          <a:bodyPr wrap="square" lIns="540000" tIns="540000" rIns="540000" bIns="540000" anchor="t" anchorCtr="0">
            <a:spAutoFit/>
          </a:bodyPr>
          <a:lstStyle/>
          <a:p>
            <a:pPr algn="l">
              <a:spcBef>
                <a:spcPts val="200"/>
              </a:spcBef>
              <a:spcAft>
                <a:spcPts val="1200"/>
              </a:spcAft>
            </a:pPr>
            <a:r>
              <a:rPr lang="sv-SE" sz="4800" spc="-150" dirty="0">
                <a:solidFill>
                  <a:srgbClr val="243C4B"/>
                </a:solidFill>
                <a:latin typeface="Poppins SemiBold" panose="00000700000000000000" pitchFamily="2" charset="0"/>
                <a:cs typeface="Poppins SemiBold" panose="00000700000000000000" pitchFamily="2" charset="0"/>
              </a:rPr>
              <a:t>Skolutmaningen</a:t>
            </a:r>
            <a:endParaRPr lang="sv-SE" sz="4000" spc="-150" dirty="0">
              <a:solidFill>
                <a:srgbClr val="243C4B"/>
              </a:solidFill>
              <a:latin typeface="Poppins SemiBold" panose="00000700000000000000" pitchFamily="2" charset="0"/>
              <a:cs typeface="Poppins SemiBold" panose="00000700000000000000" pitchFamily="2" charset="0"/>
            </a:endParaRPr>
          </a:p>
          <a:p>
            <a:pPr algn="l">
              <a:spcBef>
                <a:spcPts val="200"/>
              </a:spcBef>
            </a:pPr>
            <a:r>
              <a:rPr lang="sv-SE" dirty="0">
                <a:solidFill>
                  <a:srgbClr val="243C4B"/>
                </a:solidFill>
                <a:latin typeface="Poppins Light" panose="00000400000000000000" pitchFamily="2" charset="0"/>
                <a:cs typeface="Poppins Light" panose="00000400000000000000" pitchFamily="2" charset="0"/>
              </a:rPr>
              <a:t>Barnrättsorganisationen Plan International anordnar tillsammans med företaget Telenor en skolutmaning som går ut på att elever får göra en film att skicka in för att vara med och tävla om 10 000 kronor till klasskassan.  </a:t>
            </a:r>
          </a:p>
          <a:p>
            <a:pPr algn="l">
              <a:spcBef>
                <a:spcPts val="200"/>
              </a:spcBef>
            </a:pPr>
            <a:endParaRPr lang="sv-SE"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dirty="0">
                <a:solidFill>
                  <a:srgbClr val="243C4B"/>
                </a:solidFill>
                <a:latin typeface="Poppins Light" panose="00000400000000000000" pitchFamily="2" charset="0"/>
                <a:cs typeface="Poppins Light" panose="00000400000000000000" pitchFamily="2" charset="0"/>
              </a:rPr>
              <a:t>Årets tema är AI och välmåendet.</a:t>
            </a:r>
          </a:p>
        </p:txBody>
      </p:sp>
    </p:spTree>
    <p:extLst>
      <p:ext uri="{BB962C8B-B14F-4D97-AF65-F5344CB8AC3E}">
        <p14:creationId xmlns:p14="http://schemas.microsoft.com/office/powerpoint/2010/main" val="144167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806A92C3-2E4F-25F9-B7FF-4FF5CB4E16CC}"/>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ABFB53B6-F76F-D602-7761-CCB2CD34AFA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t="12526" b="3098"/>
          <a:stretch>
            <a:fillRect/>
          </a:stretch>
        </p:blipFill>
        <p:spPr>
          <a:xfrm>
            <a:off x="0" y="0"/>
            <a:ext cx="12192000" cy="6858001"/>
          </a:xfrm>
          <a:prstGeom prst="rect">
            <a:avLst/>
          </a:prstGeom>
        </p:spPr>
      </p:pic>
      <p:sp>
        <p:nvSpPr>
          <p:cNvPr id="9" name="Underrubrik 2">
            <a:extLst>
              <a:ext uri="{FF2B5EF4-FFF2-40B4-BE49-F238E27FC236}">
                <a16:creationId xmlns:a16="http://schemas.microsoft.com/office/drawing/2014/main" id="{AACD6D1D-B5D3-6845-CFA0-7BA04963FF65}"/>
              </a:ext>
            </a:extLst>
          </p:cNvPr>
          <p:cNvSpPr>
            <a:spLocks noGrp="1"/>
          </p:cNvSpPr>
          <p:nvPr>
            <p:ph type="subTitle" idx="1"/>
          </p:nvPr>
        </p:nvSpPr>
        <p:spPr>
          <a:xfrm>
            <a:off x="3024051" y="4894216"/>
            <a:ext cx="6143897" cy="1627342"/>
          </a:xfrm>
          <a:prstGeom prst="roundRect">
            <a:avLst>
              <a:gd name="adj" fmla="val 881"/>
            </a:avLst>
          </a:prstGeom>
          <a:solidFill>
            <a:srgbClr val="F2C5DE">
              <a:alpha val="83000"/>
            </a:srgbClr>
          </a:solidFill>
          <a:effectLst>
            <a:softEdge rad="0"/>
          </a:effectLst>
        </p:spPr>
        <p:txBody>
          <a:bodyPr wrap="square" lIns="612000" tIns="612000" rIns="612000" bIns="612000" anchor="t" anchorCtr="0">
            <a:spAutoFit/>
          </a:bodyPr>
          <a:lstStyle/>
          <a:p>
            <a:pPr>
              <a:spcBef>
                <a:spcPts val="200"/>
              </a:spcBef>
              <a:spcAft>
                <a:spcPts val="1200"/>
              </a:spcAft>
            </a:pPr>
            <a:r>
              <a:rPr lang="sv-SE" sz="2800" spc="-150" dirty="0">
                <a:solidFill>
                  <a:srgbClr val="243C4B"/>
                </a:solidFill>
                <a:latin typeface="Poppins SemiBold" panose="00000700000000000000" pitchFamily="2" charset="0"/>
                <a:cs typeface="Poppins SemiBold" panose="00000700000000000000" pitchFamily="2" charset="0"/>
              </a:rPr>
              <a:t>En av förra årets vinnare </a:t>
            </a:r>
          </a:p>
        </p:txBody>
      </p:sp>
    </p:spTree>
    <p:extLst>
      <p:ext uri="{BB962C8B-B14F-4D97-AF65-F5344CB8AC3E}">
        <p14:creationId xmlns:p14="http://schemas.microsoft.com/office/powerpoint/2010/main" val="398164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FFADBB16-FC1D-04F4-B84E-BBE308AE764E}"/>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A422F0EF-3653-2F86-B9E3-1264C6FCC676}"/>
              </a:ext>
            </a:extLst>
          </p:cNvPr>
          <p:cNvPicPr>
            <a:picLocks noChangeAspect="1"/>
          </p:cNvPicPr>
          <p:nvPr/>
        </p:nvPicPr>
        <p:blipFill>
          <a:blip r:embed="rId3">
            <a:extLst>
              <a:ext uri="{28A0092B-C50C-407E-A947-70E740481C1C}">
                <a14:useLocalDpi xmlns:a14="http://schemas.microsoft.com/office/drawing/2010/main" val="0"/>
              </a:ext>
            </a:extLst>
          </a:blip>
          <a:srcRect t="7809" b="7809"/>
          <a:stretch/>
        </p:blipFill>
        <p:spPr>
          <a:xfrm>
            <a:off x="0" y="0"/>
            <a:ext cx="12192000" cy="6858001"/>
          </a:xfrm>
          <a:prstGeom prst="rect">
            <a:avLst/>
          </a:prstGeom>
        </p:spPr>
      </p:pic>
      <p:sp>
        <p:nvSpPr>
          <p:cNvPr id="3" name="Underrubrik 2">
            <a:extLst>
              <a:ext uri="{FF2B5EF4-FFF2-40B4-BE49-F238E27FC236}">
                <a16:creationId xmlns:a16="http://schemas.microsoft.com/office/drawing/2014/main" id="{3684B034-B3DE-8C0F-805C-B2B82387C70F}"/>
              </a:ext>
            </a:extLst>
          </p:cNvPr>
          <p:cNvSpPr>
            <a:spLocks noGrp="1"/>
          </p:cNvSpPr>
          <p:nvPr>
            <p:ph type="subTitle" idx="1"/>
          </p:nvPr>
        </p:nvSpPr>
        <p:spPr>
          <a:xfrm>
            <a:off x="2251911" y="2346469"/>
            <a:ext cx="7688178" cy="2165063"/>
          </a:xfrm>
          <a:prstGeom prst="roundRect">
            <a:avLst>
              <a:gd name="adj" fmla="val 1596"/>
            </a:avLst>
          </a:prstGeom>
          <a:solidFill>
            <a:srgbClr val="F2C5DE">
              <a:alpha val="83000"/>
            </a:srgbClr>
          </a:solidFill>
          <a:effectLst>
            <a:softEdge rad="0"/>
          </a:effectLst>
        </p:spPr>
        <p:txBody>
          <a:bodyPr wrap="square" lIns="540000" tIns="612000" rIns="540000" bIns="540000" anchor="ctr" anchorCtr="1">
            <a:spAutoFit/>
          </a:bodyPr>
          <a:lstStyle/>
          <a:p>
            <a:pPr>
              <a:spcBef>
                <a:spcPts val="200"/>
              </a:spcBef>
              <a:spcAft>
                <a:spcPts val="1200"/>
              </a:spcAft>
            </a:pPr>
            <a:r>
              <a:rPr lang="sv-SE" sz="3600" spc="-150" dirty="0">
                <a:solidFill>
                  <a:srgbClr val="243C4B"/>
                </a:solidFill>
                <a:latin typeface="Poppins SemiBold" panose="00000700000000000000" pitchFamily="2" charset="0"/>
                <a:cs typeface="Poppins SemiBold" panose="00000700000000000000" pitchFamily="2" charset="0"/>
              </a:rPr>
              <a:t>Så här gör ni för att delta – steg för steg</a:t>
            </a:r>
          </a:p>
        </p:txBody>
      </p:sp>
    </p:spTree>
    <p:extLst>
      <p:ext uri="{BB962C8B-B14F-4D97-AF65-F5344CB8AC3E}">
        <p14:creationId xmlns:p14="http://schemas.microsoft.com/office/powerpoint/2010/main" val="4014286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B24E8D32-3406-2833-F4A5-385B7E2061EF}"/>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0E2AF27A-C0F7-AF63-42D4-837777F9EFFA}"/>
              </a:ext>
            </a:extLst>
          </p:cNvPr>
          <p:cNvSpPr>
            <a:spLocks noGrp="1"/>
          </p:cNvSpPr>
          <p:nvPr>
            <p:ph type="subTitle" idx="1"/>
          </p:nvPr>
        </p:nvSpPr>
        <p:spPr>
          <a:xfrm>
            <a:off x="914400" y="1150606"/>
            <a:ext cx="5634789" cy="3503432"/>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1. Utbilda er i barns rättigheter och trygghet på nätet</a:t>
            </a:r>
          </a:p>
        </p:txBody>
      </p:sp>
      <p:sp>
        <p:nvSpPr>
          <p:cNvPr id="2" name="Underrubrik 2">
            <a:extLst>
              <a:ext uri="{FF2B5EF4-FFF2-40B4-BE49-F238E27FC236}">
                <a16:creationId xmlns:a16="http://schemas.microsoft.com/office/drawing/2014/main" id="{BAAD9082-AB9D-7C67-45DA-C047C3F9EFC6}"/>
              </a:ext>
            </a:extLst>
          </p:cNvPr>
          <p:cNvSpPr txBox="1">
            <a:spLocks/>
          </p:cNvSpPr>
          <p:nvPr/>
        </p:nvSpPr>
        <p:spPr>
          <a:xfrm>
            <a:off x="6549189" y="1150606"/>
            <a:ext cx="4476163" cy="2719884"/>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Använd vårt skolmaterial som går att ladda ner </a:t>
            </a:r>
            <a:r>
              <a:rPr lang="sv-SE" sz="2000" dirty="0">
                <a:solidFill>
                  <a:srgbClr val="0072CE"/>
                </a:solidFill>
                <a:latin typeface="Poppins SemiBold" panose="00000700000000000000" pitchFamily="2" charset="0"/>
                <a:cs typeface="Poppins SemiBold" panose="00000700000000000000" pitchFamily="2" charset="0"/>
                <a:hlinkClick r:id="rId2">
                  <a:extLst>
                    <a:ext uri="{A12FA001-AC4F-418D-AE19-62706E023703}">
                      <ahyp:hlinkClr xmlns:ahyp="http://schemas.microsoft.com/office/drawing/2018/hyperlinkcolor" val="tx"/>
                    </a:ext>
                  </a:extLst>
                </a:hlinkClick>
              </a:rPr>
              <a:t>här</a:t>
            </a:r>
            <a:r>
              <a:rPr lang="sv-SE" sz="2000" dirty="0">
                <a:solidFill>
                  <a:srgbClr val="243C4B"/>
                </a:solidFill>
                <a:latin typeface="Poppins Light" panose="00000400000000000000" pitchFamily="2" charset="0"/>
                <a:cs typeface="Poppins Light" panose="00000400000000000000" pitchFamily="2" charset="0"/>
              </a:rPr>
              <a:t>.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Vi föreslår övning 1 (mellan- och högstadiet) och/eller övning 3 (mellan- och högstadiet samt gymnasiet).</a:t>
            </a:r>
          </a:p>
        </p:txBody>
      </p:sp>
    </p:spTree>
    <p:extLst>
      <p:ext uri="{BB962C8B-B14F-4D97-AF65-F5344CB8AC3E}">
        <p14:creationId xmlns:p14="http://schemas.microsoft.com/office/powerpoint/2010/main" val="63110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6CDEB434-6A68-EFC1-A94A-927E63E141A6}"/>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A147B433-B137-3A68-960A-5EB1936810A8}"/>
              </a:ext>
            </a:extLst>
          </p:cNvPr>
          <p:cNvSpPr>
            <a:spLocks noGrp="1"/>
          </p:cNvSpPr>
          <p:nvPr>
            <p:ph type="subTitle" idx="1"/>
          </p:nvPr>
        </p:nvSpPr>
        <p:spPr>
          <a:xfrm>
            <a:off x="567559" y="1150606"/>
            <a:ext cx="4728412" cy="3503432"/>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2. Reflektera över årets tema: </a:t>
            </a:r>
            <a:r>
              <a:rPr lang="sv-SE" sz="5000" i="1" spc="-300" dirty="0">
                <a:solidFill>
                  <a:srgbClr val="243C4B"/>
                </a:solidFill>
                <a:latin typeface="Poppins SemiBold" panose="00000700000000000000" pitchFamily="2" charset="0"/>
                <a:cs typeface="Poppins SemiBold" panose="00000700000000000000" pitchFamily="2" charset="0"/>
              </a:rPr>
              <a:t>AI och välmåendet</a:t>
            </a:r>
          </a:p>
        </p:txBody>
      </p:sp>
      <p:sp>
        <p:nvSpPr>
          <p:cNvPr id="2" name="Underrubrik 2">
            <a:extLst>
              <a:ext uri="{FF2B5EF4-FFF2-40B4-BE49-F238E27FC236}">
                <a16:creationId xmlns:a16="http://schemas.microsoft.com/office/drawing/2014/main" id="{1A09FB4B-ED6B-2A53-378D-BE3E62695D67}"/>
              </a:ext>
            </a:extLst>
          </p:cNvPr>
          <p:cNvSpPr txBox="1">
            <a:spLocks/>
          </p:cNvSpPr>
          <p:nvPr/>
        </p:nvSpPr>
        <p:spPr>
          <a:xfrm>
            <a:off x="5295971" y="1150606"/>
            <a:ext cx="6295696" cy="4458822"/>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AI är redan en naturlig del av er vardag. Samtidigt innebär tekniken nya utmaningar. AI öppnar en värld av möjligheter, men väcker också nya frågor om välmående och trygghet, men vad tycker ni - barn och unga - själva?</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Hur påverkar AI er i er vardag?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Vilka möjligheter och vilka utmaningar finns med AI?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Hur påverkar AI er trygghet på nätet?  </a:t>
            </a:r>
          </a:p>
          <a:p>
            <a:pPr marL="342900" indent="-342900" algn="l">
              <a:spcBef>
                <a:spcPts val="200"/>
              </a:spcBef>
              <a:buFont typeface="Arial" panose="020B0604020202020204" pitchFamily="34" charset="0"/>
              <a:buChar char="•"/>
            </a:pPr>
            <a:r>
              <a:rPr lang="sv-SE" sz="2000" dirty="0">
                <a:solidFill>
                  <a:srgbClr val="243C4B"/>
                </a:solidFill>
                <a:latin typeface="Poppins Light" panose="00000400000000000000" pitchFamily="2" charset="0"/>
                <a:cs typeface="Poppins Light" panose="00000400000000000000" pitchFamily="2" charset="0"/>
              </a:rPr>
              <a:t>Vad borde vuxna förstå om AI – utifrån ert perspektiv? </a:t>
            </a:r>
          </a:p>
        </p:txBody>
      </p:sp>
    </p:spTree>
    <p:extLst>
      <p:ext uri="{BB962C8B-B14F-4D97-AF65-F5344CB8AC3E}">
        <p14:creationId xmlns:p14="http://schemas.microsoft.com/office/powerpoint/2010/main" val="246522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B1039FBC-7A5B-20B6-2CFC-68A3798A33F7}"/>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3B4879B9-E775-603D-6AC0-8B77F8A450EE}"/>
              </a:ext>
            </a:extLst>
          </p:cNvPr>
          <p:cNvSpPr>
            <a:spLocks noGrp="1"/>
          </p:cNvSpPr>
          <p:nvPr>
            <p:ph type="subTitle" idx="1"/>
          </p:nvPr>
        </p:nvSpPr>
        <p:spPr>
          <a:xfrm>
            <a:off x="725215" y="873172"/>
            <a:ext cx="3279227" cy="2810935"/>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3. Gör en film på temat</a:t>
            </a:r>
            <a:endParaRPr lang="sv-SE" sz="5000" i="1" spc="-300" dirty="0">
              <a:solidFill>
                <a:srgbClr val="243C4B"/>
              </a:solidFill>
              <a:latin typeface="Poppins SemiBold" panose="00000700000000000000" pitchFamily="2" charset="0"/>
              <a:cs typeface="Poppins SemiBold" panose="00000700000000000000" pitchFamily="2" charset="0"/>
            </a:endParaRPr>
          </a:p>
        </p:txBody>
      </p:sp>
      <p:sp>
        <p:nvSpPr>
          <p:cNvPr id="2" name="Underrubrik 2">
            <a:extLst>
              <a:ext uri="{FF2B5EF4-FFF2-40B4-BE49-F238E27FC236}">
                <a16:creationId xmlns:a16="http://schemas.microsoft.com/office/drawing/2014/main" id="{80DE58B4-8884-EBB3-B4A3-8F48D202F456}"/>
              </a:ext>
            </a:extLst>
          </p:cNvPr>
          <p:cNvSpPr txBox="1">
            <a:spLocks/>
          </p:cNvSpPr>
          <p:nvPr/>
        </p:nvSpPr>
        <p:spPr>
          <a:xfrm>
            <a:off x="4550979" y="873172"/>
            <a:ext cx="7325710" cy="5064116"/>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Utifrån diskussionerna om AI och välmåendet - skapa en film på max 3 minuter. Det är helt upp till er hur ni vill berätta - det kan vara drama, dokumentär, humor, musikvideo, animation eller något annat. Huvudsaken är att det är ert budskap, er röst och ert sätt att uttrycka det som kommer fram.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Bidraget kommer bedömas utifrån fyra kriterier: </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marL="285750" indent="-285750" algn="l">
              <a:spcBef>
                <a:spcPts val="200"/>
              </a:spcBef>
              <a:buFont typeface="Arial" panose="020B0604020202020204" pitchFamily="34" charset="0"/>
              <a:buChar char="•"/>
            </a:pPr>
            <a:r>
              <a:rPr lang="sv-SE" sz="2000" dirty="0">
                <a:solidFill>
                  <a:srgbClr val="243C4B"/>
                </a:solidFill>
                <a:latin typeface="Poppins SemiBold" panose="00000700000000000000" pitchFamily="2" charset="0"/>
                <a:cs typeface="Poppins SemiBold" panose="00000700000000000000" pitchFamily="2" charset="0"/>
              </a:rPr>
              <a:t>Kreativitet</a:t>
            </a:r>
            <a:r>
              <a:rPr lang="sv-SE" sz="2000" dirty="0">
                <a:solidFill>
                  <a:srgbClr val="243C4B"/>
                </a:solidFill>
                <a:latin typeface="Poppins Light" panose="00000400000000000000" pitchFamily="2" charset="0"/>
                <a:cs typeface="Poppins Light" panose="00000400000000000000" pitchFamily="2" charset="0"/>
              </a:rPr>
              <a:t>: Hur unikt och kreativt är bidraget?  </a:t>
            </a:r>
          </a:p>
          <a:p>
            <a:pPr marL="285750" indent="-285750" algn="l">
              <a:spcBef>
                <a:spcPts val="200"/>
              </a:spcBef>
              <a:buFont typeface="Arial" panose="020B0604020202020204" pitchFamily="34" charset="0"/>
              <a:buChar char="•"/>
            </a:pPr>
            <a:r>
              <a:rPr lang="sv-SE" sz="2000" dirty="0">
                <a:solidFill>
                  <a:srgbClr val="243C4B"/>
                </a:solidFill>
                <a:latin typeface="Poppins SemiBold" panose="00000700000000000000" pitchFamily="2" charset="0"/>
                <a:cs typeface="Poppins SemiBold" panose="00000700000000000000" pitchFamily="2" charset="0"/>
              </a:rPr>
              <a:t>Relevans</a:t>
            </a:r>
            <a:r>
              <a:rPr lang="sv-SE" sz="2000" dirty="0">
                <a:solidFill>
                  <a:srgbClr val="243C4B"/>
                </a:solidFill>
                <a:latin typeface="Poppins Light" panose="00000400000000000000" pitchFamily="2" charset="0"/>
                <a:cs typeface="Poppins Light" panose="00000400000000000000" pitchFamily="2" charset="0"/>
              </a:rPr>
              <a:t>: Hur väl fokuserar bidraget på ämnet? </a:t>
            </a:r>
          </a:p>
          <a:p>
            <a:pPr marL="285750" indent="-285750" algn="l">
              <a:spcBef>
                <a:spcPts val="200"/>
              </a:spcBef>
              <a:buFont typeface="Arial" panose="020B0604020202020204" pitchFamily="34" charset="0"/>
              <a:buChar char="•"/>
            </a:pPr>
            <a:r>
              <a:rPr lang="sv-SE" sz="2000" dirty="0">
                <a:solidFill>
                  <a:srgbClr val="243C4B"/>
                </a:solidFill>
                <a:latin typeface="Poppins SemiBold" panose="00000700000000000000" pitchFamily="2" charset="0"/>
                <a:cs typeface="Poppins SemiBold" panose="00000700000000000000" pitchFamily="2" charset="0"/>
              </a:rPr>
              <a:t>Tydlighet</a:t>
            </a:r>
            <a:r>
              <a:rPr lang="sv-SE" sz="2000" dirty="0">
                <a:solidFill>
                  <a:srgbClr val="243C4B"/>
                </a:solidFill>
                <a:latin typeface="Poppins Light" panose="00000400000000000000" pitchFamily="2" charset="0"/>
                <a:cs typeface="Poppins Light" panose="00000400000000000000" pitchFamily="2" charset="0"/>
              </a:rPr>
              <a:t>: Är budskapet klart och lätt att förstå?  </a:t>
            </a:r>
          </a:p>
          <a:p>
            <a:pPr marL="285750" indent="-285750" algn="l">
              <a:spcBef>
                <a:spcPts val="200"/>
              </a:spcBef>
              <a:buFont typeface="Arial" panose="020B0604020202020204" pitchFamily="34" charset="0"/>
              <a:buChar char="•"/>
            </a:pPr>
            <a:r>
              <a:rPr lang="sv-SE" sz="2000" dirty="0">
                <a:solidFill>
                  <a:srgbClr val="243C4B"/>
                </a:solidFill>
                <a:latin typeface="Poppins SemiBold" panose="00000700000000000000" pitchFamily="2" charset="0"/>
                <a:cs typeface="Poppins SemiBold" panose="00000700000000000000" pitchFamily="2" charset="0"/>
              </a:rPr>
              <a:t>Engagemang</a:t>
            </a:r>
            <a:r>
              <a:rPr lang="sv-SE" sz="2000" dirty="0">
                <a:solidFill>
                  <a:srgbClr val="243C4B"/>
                </a:solidFill>
                <a:latin typeface="Poppins Light" panose="00000400000000000000" pitchFamily="2" charset="0"/>
                <a:cs typeface="Poppins Light" panose="00000400000000000000" pitchFamily="2" charset="0"/>
              </a:rPr>
              <a:t>: Får filmen tittaren att tänka, känna eller vilja agera?</a:t>
            </a:r>
          </a:p>
        </p:txBody>
      </p:sp>
    </p:spTree>
    <p:extLst>
      <p:ext uri="{BB962C8B-B14F-4D97-AF65-F5344CB8AC3E}">
        <p14:creationId xmlns:p14="http://schemas.microsoft.com/office/powerpoint/2010/main" val="125517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7858B9F8-9C48-4414-10D1-D06425C757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9D3B8AC-ECF4-F061-3230-8DAEFD6BB2F9}"/>
              </a:ext>
            </a:extLst>
          </p:cNvPr>
          <p:cNvSpPr>
            <a:spLocks noGrp="1"/>
          </p:cNvSpPr>
          <p:nvPr>
            <p:ph type="ctrTitle"/>
          </p:nvPr>
        </p:nvSpPr>
        <p:spPr>
          <a:xfrm>
            <a:off x="2356641" y="2235200"/>
            <a:ext cx="7478717" cy="2387600"/>
          </a:xfrm>
        </p:spPr>
        <p:txBody>
          <a:bodyPr anchor="ctr" anchorCtr="1">
            <a:noAutofit/>
          </a:bodyPr>
          <a:lstStyle/>
          <a:p>
            <a:r>
              <a:rPr lang="sv-SE" sz="3200" spc="-150" dirty="0">
                <a:solidFill>
                  <a:srgbClr val="243C4B"/>
                </a:solidFill>
                <a:latin typeface="Poppins SemiBold" panose="00000700000000000000" pitchFamily="2" charset="0"/>
                <a:cs typeface="Poppins SemiBold" panose="00000700000000000000" pitchFamily="2" charset="0"/>
              </a:rPr>
              <a:t>Vill ni inspireras från förra årets vinnare (tema skärmtid) finns dessa bidrag att se en bit ned på webbsidan: </a:t>
            </a:r>
            <a:r>
              <a:rPr lang="sv-SE" sz="3200" spc="-150" dirty="0">
                <a:solidFill>
                  <a:srgbClr val="0072CE"/>
                </a:solidFill>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plansverige.org/skolutmaningen</a:t>
            </a:r>
            <a:endParaRPr lang="en-GB" sz="1600" spc="-150" dirty="0">
              <a:solidFill>
                <a:srgbClr val="0072CE"/>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3032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5DE"/>
        </a:solidFill>
        <a:effectLst/>
      </p:bgPr>
    </p:bg>
    <p:spTree>
      <p:nvGrpSpPr>
        <p:cNvPr id="1" name="">
          <a:extLst>
            <a:ext uri="{FF2B5EF4-FFF2-40B4-BE49-F238E27FC236}">
              <a16:creationId xmlns:a16="http://schemas.microsoft.com/office/drawing/2014/main" id="{CBA7D0AE-94AF-460E-11D5-9DAF61CB250F}"/>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902A036F-2CF7-ECB4-FCC1-E0ADA4FAB223}"/>
              </a:ext>
            </a:extLst>
          </p:cNvPr>
          <p:cNvSpPr>
            <a:spLocks noGrp="1"/>
          </p:cNvSpPr>
          <p:nvPr>
            <p:ph type="subTitle" idx="1"/>
          </p:nvPr>
        </p:nvSpPr>
        <p:spPr>
          <a:xfrm>
            <a:off x="914400" y="1150606"/>
            <a:ext cx="5634789" cy="2810935"/>
          </a:xfrm>
          <a:prstGeom prst="roundRect">
            <a:avLst>
              <a:gd name="adj" fmla="val 1062"/>
            </a:avLst>
          </a:prstGeom>
          <a:noFill/>
          <a:effectLst>
            <a:softEdge rad="0"/>
          </a:effectLst>
        </p:spPr>
        <p:txBody>
          <a:bodyPr wrap="square" lIns="360000" tIns="360000" rIns="360000" bIns="360000" anchor="t" anchorCtr="0">
            <a:spAutoFit/>
          </a:bodyPr>
          <a:lstStyle/>
          <a:p>
            <a:pPr algn="l">
              <a:spcBef>
                <a:spcPts val="200"/>
              </a:spcBef>
              <a:spcAft>
                <a:spcPts val="1200"/>
              </a:spcAft>
            </a:pPr>
            <a:r>
              <a:rPr lang="sv-SE" sz="5000" spc="-300" dirty="0">
                <a:solidFill>
                  <a:srgbClr val="243C4B"/>
                </a:solidFill>
                <a:latin typeface="Poppins SemiBold" panose="00000700000000000000" pitchFamily="2" charset="0"/>
                <a:cs typeface="Poppins SemiBold" panose="00000700000000000000" pitchFamily="2" charset="0"/>
              </a:rPr>
              <a:t>4. Samla in medgivande-blanketter</a:t>
            </a:r>
          </a:p>
        </p:txBody>
      </p:sp>
      <p:sp>
        <p:nvSpPr>
          <p:cNvPr id="2" name="Underrubrik 2">
            <a:extLst>
              <a:ext uri="{FF2B5EF4-FFF2-40B4-BE49-F238E27FC236}">
                <a16:creationId xmlns:a16="http://schemas.microsoft.com/office/drawing/2014/main" id="{E7B0FE8F-1A02-B037-9600-914E05D8A099}"/>
              </a:ext>
            </a:extLst>
          </p:cNvPr>
          <p:cNvSpPr txBox="1">
            <a:spLocks/>
          </p:cNvSpPr>
          <p:nvPr/>
        </p:nvSpPr>
        <p:spPr>
          <a:xfrm>
            <a:off x="6274675" y="1150606"/>
            <a:ext cx="5097517" cy="4130527"/>
          </a:xfrm>
          <a:prstGeom prst="roundRect">
            <a:avLst>
              <a:gd name="adj" fmla="val 1062"/>
            </a:avLst>
          </a:prstGeom>
          <a:noFill/>
          <a:effectLst>
            <a:softEdge rad="0"/>
          </a:effectLst>
        </p:spPr>
        <p:txBody>
          <a:bodyPr vert="horz" wrap="square" lIns="360000" tIns="360000" rIns="360000" bIns="36000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Alla som syns framför kameran samt deras vårdnadshavare måste ge sitt samtycke genom att skriva på en blankett:</a:t>
            </a:r>
          </a:p>
          <a:p>
            <a:pPr algn="l">
              <a:spcBef>
                <a:spcPts val="200"/>
              </a:spcBef>
            </a:pPr>
            <a:r>
              <a:rPr lang="sv-SE" sz="2000" dirty="0">
                <a:solidFill>
                  <a:srgbClr val="0072CE"/>
                </a:solidFill>
                <a:latin typeface="Poppins SemiBold" panose="00000700000000000000" pitchFamily="2" charset="0"/>
                <a:cs typeface="Poppins SemiBold" panose="00000700000000000000" pitchFamily="2" charset="0"/>
                <a:hlinkClick r:id="rId2">
                  <a:extLst>
                    <a:ext uri="{A12FA001-AC4F-418D-AE19-62706E023703}">
                      <ahyp:hlinkClr xmlns:ahyp="http://schemas.microsoft.com/office/drawing/2018/hyperlinkcolor" val="tx"/>
                    </a:ext>
                  </a:extLst>
                </a:hlinkClick>
              </a:rPr>
              <a:t>blankett för elev och vårdnadshavare</a:t>
            </a:r>
            <a:r>
              <a:rPr lang="sv-SE" sz="2000" dirty="0">
                <a:solidFill>
                  <a:srgbClr val="243C4B"/>
                </a:solidFill>
                <a:latin typeface="Poppins Light" panose="00000400000000000000" pitchFamily="2" charset="0"/>
                <a:cs typeface="Poppins Light" panose="00000400000000000000" pitchFamily="2" charset="0"/>
              </a:rPr>
              <a:t>.</a:t>
            </a:r>
          </a:p>
          <a:p>
            <a:pPr algn="l">
              <a:spcBef>
                <a:spcPts val="200"/>
              </a:spcBef>
            </a:pPr>
            <a:endParaRPr lang="sv-SE" sz="2000" dirty="0">
              <a:solidFill>
                <a:srgbClr val="243C4B"/>
              </a:solidFill>
              <a:latin typeface="Poppins Light" panose="00000400000000000000" pitchFamily="2" charset="0"/>
              <a:cs typeface="Poppins Light" panose="00000400000000000000" pitchFamily="2" charset="0"/>
            </a:endParaRPr>
          </a:p>
          <a:p>
            <a:pPr algn="l">
              <a:spcBef>
                <a:spcPts val="200"/>
              </a:spcBef>
            </a:pPr>
            <a:r>
              <a:rPr lang="sv-SE" sz="2000" dirty="0">
                <a:solidFill>
                  <a:srgbClr val="243C4B"/>
                </a:solidFill>
                <a:latin typeface="Poppins Light" panose="00000400000000000000" pitchFamily="2" charset="0"/>
                <a:cs typeface="Poppins Light" panose="00000400000000000000" pitchFamily="2" charset="0"/>
              </a:rPr>
              <a:t>Läraren ansvarar för att samla in blanketterna och att i sin tur skriva på en blankett för att intyga att alla medgivandeblanketter kommit in: </a:t>
            </a:r>
            <a:r>
              <a:rPr lang="sv-SE" sz="2000" dirty="0">
                <a:solidFill>
                  <a:srgbClr val="0072CE"/>
                </a:solidFill>
                <a:latin typeface="Poppins SemiBold" panose="00000700000000000000" pitchFamily="2" charset="0"/>
                <a:cs typeface="Poppins SemiBold" panose="00000700000000000000" pitchFamily="2" charset="0"/>
                <a:hlinkClick r:id="rId3">
                  <a:extLst>
                    <a:ext uri="{A12FA001-AC4F-418D-AE19-62706E023703}">
                      <ahyp:hlinkClr xmlns:ahyp="http://schemas.microsoft.com/office/drawing/2018/hyperlinkcolor" val="tx"/>
                    </a:ext>
                  </a:extLst>
                </a:hlinkClick>
              </a:rPr>
              <a:t>blankett för lärare</a:t>
            </a:r>
            <a:endParaRPr lang="sv-SE" sz="2000" dirty="0">
              <a:solidFill>
                <a:srgbClr val="0072CE"/>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189153276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0f7dede-2a2c-4783-a05e-21c96a14bacb" xsi:nil="true"/>
    <lcf76f155ced4ddcb4097134ff3c332f xmlns="65fa4154-dbdb-4771-a773-03f86c2bd85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D5705778E42C4487C2423A76BC36F5" ma:contentTypeVersion="15" ma:contentTypeDescription="Create a new document." ma:contentTypeScope="" ma:versionID="4908d65bbd58a3151c3bbcf8d44f9a80">
  <xsd:schema xmlns:xsd="http://www.w3.org/2001/XMLSchema" xmlns:xs="http://www.w3.org/2001/XMLSchema" xmlns:p="http://schemas.microsoft.com/office/2006/metadata/properties" xmlns:ns2="65fa4154-dbdb-4771-a773-03f86c2bd858" xmlns:ns3="00f7dede-2a2c-4783-a05e-21c96a14bacb" targetNamespace="http://schemas.microsoft.com/office/2006/metadata/properties" ma:root="true" ma:fieldsID="8c2f0f27ca8a19bc91c6f0678e28929b" ns2:_="" ns3:_="">
    <xsd:import namespace="65fa4154-dbdb-4771-a773-03f86c2bd858"/>
    <xsd:import namespace="00f7dede-2a2c-4783-a05e-21c96a14ba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a4154-dbdb-4771-a773-03f86c2bd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0109c95-c5a9-46e1-a049-74d4c705e36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f7dede-2a2c-4783-a05e-21c96a14bac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fffacd9-3d1e-4b07-b9e9-af96d4b0978c}" ma:internalName="TaxCatchAll" ma:showField="CatchAllData" ma:web="00f7dede-2a2c-4783-a05e-21c96a14bac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39133D-B042-4BB3-A87D-8517A78BD1C0}">
  <ds:schemaRefs>
    <ds:schemaRef ds:uri="http://schemas.microsoft.com/office/2006/metadata/properties"/>
    <ds:schemaRef ds:uri="http://schemas.microsoft.com/office/infopath/2007/PartnerControls"/>
    <ds:schemaRef ds:uri="00f7dede-2a2c-4783-a05e-21c96a14bacb"/>
    <ds:schemaRef ds:uri="65fa4154-dbdb-4771-a773-03f86c2bd858"/>
  </ds:schemaRefs>
</ds:datastoreItem>
</file>

<file path=customXml/itemProps2.xml><?xml version="1.0" encoding="utf-8"?>
<ds:datastoreItem xmlns:ds="http://schemas.openxmlformats.org/officeDocument/2006/customXml" ds:itemID="{F09B6601-D47C-4920-ABAE-FF81FCF22D5C}">
  <ds:schemaRefs>
    <ds:schemaRef ds:uri="http://schemas.microsoft.com/sharepoint/v3/contenttype/forms"/>
  </ds:schemaRefs>
</ds:datastoreItem>
</file>

<file path=customXml/itemProps3.xml><?xml version="1.0" encoding="utf-8"?>
<ds:datastoreItem xmlns:ds="http://schemas.openxmlformats.org/officeDocument/2006/customXml" ds:itemID="{C1CC8351-B09C-4805-8042-5259D4082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a4154-dbdb-4771-a773-03f86c2bd858"/>
    <ds:schemaRef ds:uri="00f7dede-2a2c-4783-a05e-21c96a14ba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429</TotalTime>
  <Words>900</Words>
  <Application>Microsoft Office PowerPoint</Application>
  <PresentationFormat>Bredbild</PresentationFormat>
  <Paragraphs>101</Paragraphs>
  <Slides>19</Slides>
  <Notes>10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19</vt:i4>
      </vt:variant>
    </vt:vector>
  </HeadingPairs>
  <TitlesOfParts>
    <vt:vector size="26" baseType="lpstr">
      <vt:lpstr>Aptos</vt:lpstr>
      <vt:lpstr>Aptos Display</vt:lpstr>
      <vt:lpstr>Arial</vt:lpstr>
      <vt:lpstr>Poppins</vt:lpstr>
      <vt:lpstr>Poppins Light</vt:lpstr>
      <vt:lpstr>Poppins SemiBold</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Vill ni inspireras från förra årets vinnare (tema skärmtid) finns dessa bidrag att se en bit ned på webbsidan: plansverige.org/skolutmaningen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Beatrice Zettergren</dc:creator>
  <cp:lastModifiedBy>Beatrice Zettergren</cp:lastModifiedBy>
  <cp:revision>5</cp:revision>
  <dcterms:created xsi:type="dcterms:W3CDTF">2026-05-19T05:52:53Z</dcterms:created>
  <dcterms:modified xsi:type="dcterms:W3CDTF">2026-06-02T12:24:15Z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0x0101005AD5705778E42C4487C2423A76BC36F5</vt:lpwstr>
  </property>
  <property fmtid="{D5CDD505-2E9C-101B-9397-08002B2CF9AE}" pid="3" name="MediaServiceImageTags">
    <vt:lpwstr/>
  </property>
</Properties>
</file>